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notesMasterIdLst>
    <p:notesMasterId r:id="rId16"/>
  </p:notesMasterIdLst>
  <p:sldIdLst>
    <p:sldId id="337" r:id="rId6"/>
    <p:sldId id="338" r:id="rId7"/>
    <p:sldId id="339" r:id="rId8"/>
    <p:sldId id="340" r:id="rId9"/>
    <p:sldId id="341" r:id="rId10"/>
    <p:sldId id="342" r:id="rId11"/>
    <p:sldId id="343" r:id="rId12"/>
    <p:sldId id="344" r:id="rId13"/>
    <p:sldId id="345" r:id="rId14"/>
    <p:sldId id="346" r:id="rId15"/>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988"/>
    <a:srgbClr val="69E8E5"/>
    <a:srgbClr val="E730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01" autoAdjust="0"/>
    <p:restoredTop sz="91279" autoAdjust="0"/>
  </p:normalViewPr>
  <p:slideViewPr>
    <p:cSldViewPr snapToGrid="0" snapToObjects="1">
      <p:cViewPr varScale="1">
        <p:scale>
          <a:sx n="116" d="100"/>
          <a:sy n="116" d="100"/>
        </p:scale>
        <p:origin x="1071" y="4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094728479936115E-2"/>
          <c:y val="5.6888814072889489E-2"/>
          <c:w val="0.72886978987207462"/>
          <c:h val="0.64702937463176502"/>
        </c:manualLayout>
      </c:layout>
      <c:barChart>
        <c:barDir val="col"/>
        <c:grouping val="clustered"/>
        <c:varyColors val="0"/>
        <c:dLbls>
          <c:showLegendKey val="0"/>
          <c:showVal val="0"/>
          <c:showCatName val="0"/>
          <c:showSerName val="0"/>
          <c:showPercent val="0"/>
          <c:showBubbleSize val="0"/>
        </c:dLbls>
        <c:gapWidth val="80"/>
        <c:axId val="1940501967"/>
        <c:axId val="1940495567"/>
      </c:barChart>
      <c:valAx>
        <c:axId val="19404955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40501967"/>
        <c:crosses val="autoZero"/>
        <c:crossBetween val="between"/>
      </c:valAx>
      <c:catAx>
        <c:axId val="194050196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lumMod val="65000"/>
                  </a:schemeClr>
                </a:solidFill>
                <a:latin typeface="+mn-lt"/>
                <a:ea typeface="+mn-ea"/>
                <a:cs typeface="+mn-cs"/>
              </a:defRPr>
            </a:pPr>
            <a:endParaRPr lang="en-US"/>
          </a:p>
        </c:txPr>
        <c:crossAx val="1940495567"/>
        <c:crosses val="autoZero"/>
        <c:auto val="1"/>
        <c:lblAlgn val="ctr"/>
        <c:lblOffset val="100"/>
        <c:noMultiLvlLbl val="0"/>
      </c:cat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charset="0"/>
              <a:ea typeface="Arial" charset="0"/>
              <a:cs typeface="Arial"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E0EBA-18A6-4EA6-9841-7DB70914CDBF}" type="datetimeFigureOut">
              <a:rPr lang="en-GB" smtClean="0"/>
              <a:t>09/08/2023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6913F6-1A08-44E7-8E59-50269D174688}" type="slidenum">
              <a:rPr lang="en-GB" smtClean="0"/>
              <a:t>‹#›</a:t>
            </a:fld>
            <a:endParaRPr lang="en-GB"/>
          </a:p>
        </p:txBody>
      </p:sp>
    </p:spTree>
    <p:extLst>
      <p:ext uri="{BB962C8B-B14F-4D97-AF65-F5344CB8AC3E}">
        <p14:creationId xmlns:p14="http://schemas.microsoft.com/office/powerpoint/2010/main" val="161479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often thought that the Egyptians worshipped animals as gods but we cannot be 100% sure. What we can be sure about is that domestic pets, like cat and dogs, were just as popular and loved by the people of Ancient Egypt as they are today. We know this because they depicted household pets in pictures like the one on this slide.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4237661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Cats were by far the most popular pet in these times. Most households had at least one pet cat. This was mainly because they were associated with a goddess called Bastet, but also because of their practicality – they could take care of themselves, unlike dogs, and removed pests such as rats. They were also considered to be magical and would protect people’s homes and bring them good luck. </a:t>
            </a:r>
          </a:p>
          <a:p>
            <a:r>
              <a:rPr lang="en-GB" dirty="0"/>
              <a:t>There is little evidence to suggest cats were given names.</a:t>
            </a:r>
          </a:p>
          <a:p>
            <a:r>
              <a:rPr lang="en-GB" dirty="0"/>
              <a:t>A cat’s life was honoured higher than that of a human being and when in the face of danger, such as a house fire, the cat would be rescued first. What’s more, if you killed a cat, even by accident, you would be executed.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3052642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Ancient Egyptians believed the next world (after death) would be a continuation of their current life and you could take certain things with you. It was because of this that they often mummified their pets and buried them with their owners in their tombs. </a:t>
            </a:r>
          </a:p>
          <a:p>
            <a:endParaRPr lang="en-GB" dirty="0"/>
          </a:p>
          <a:p>
            <a:r>
              <a:rPr lang="en-GB" dirty="0"/>
              <a:t>Mummification is where a body is preserved (kept fresh) by embalming it and wrapping it in cloth.</a:t>
            </a:r>
          </a:p>
        </p:txBody>
      </p:sp>
      <p:sp>
        <p:nvSpPr>
          <p:cNvPr id="4" name="Slide Number Placeholder 3"/>
          <p:cNvSpPr>
            <a:spLocks noGrp="1"/>
          </p:cNvSpPr>
          <p:nvPr>
            <p:ph type="sldNum" sz="quarter" idx="10"/>
          </p:nvPr>
        </p:nvSpPr>
        <p:spPr/>
        <p:txBody>
          <a:bodyPr/>
          <a:lstStyle/>
          <a:p>
            <a:fld id="{2CF8F773-EE7B-415C-9670-94845D9FC280}" type="slidenum">
              <a:rPr lang="en-GB" smtClean="0"/>
              <a:pPr/>
              <a:t>4</a:t>
            </a:fld>
            <a:endParaRPr lang="en-GB" dirty="0"/>
          </a:p>
        </p:txBody>
      </p:sp>
    </p:spTree>
    <p:extLst>
      <p:ext uri="{BB962C8B-B14F-4D97-AF65-F5344CB8AC3E}">
        <p14:creationId xmlns:p14="http://schemas.microsoft.com/office/powerpoint/2010/main" val="368756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Dogs were often owned by the more wealthy upper class people as they required more care than owning a cat.</a:t>
            </a:r>
          </a:p>
          <a:p>
            <a:r>
              <a:rPr lang="en-GB" dirty="0"/>
              <a:t>They were important to the Ancient Egyptians as they helped with hunting.</a:t>
            </a:r>
          </a:p>
          <a:p>
            <a:r>
              <a:rPr lang="en-GB" dirty="0"/>
              <a:t>It is believed that the Egyptians first invented the dog collar as there are images that show dogs being walked on leashes.</a:t>
            </a:r>
          </a:p>
          <a:p>
            <a:r>
              <a:rPr lang="en-GB" dirty="0"/>
              <a:t>Dogs were named, just as they are today. We know this because collars have been uncovered showing names such as ‘Brave one’ and even ‘Blacky’.</a:t>
            </a:r>
          </a:p>
          <a:p>
            <a:r>
              <a:rPr lang="en-GB" dirty="0"/>
              <a:t>That being said, dog’s lives were still considered less important to that of a human being, unlike cats, and to call someone a ‘dog’ was an insult.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5</a:t>
            </a:fld>
            <a:endParaRPr lang="en-GB" dirty="0"/>
          </a:p>
        </p:txBody>
      </p:sp>
    </p:spTree>
    <p:extLst>
      <p:ext uri="{BB962C8B-B14F-4D97-AF65-F5344CB8AC3E}">
        <p14:creationId xmlns:p14="http://schemas.microsoft.com/office/powerpoint/2010/main" val="519173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Anubis, Egyptian god – guided the soul of the deceased to the Hall of Truth where the soul would be judged by another god called Osiris.</a:t>
            </a:r>
          </a:p>
          <a:p>
            <a:r>
              <a:rPr lang="en-GB" dirty="0"/>
              <a:t>When pet dogs died they were given a large ceremony (like the funerals held for people today) and sometimes buried in the temple of Anubis to help them pass on to the afterlife and continue to enjoy their lives (and later meet up with their owners once again). In other cases they were buried with their owners as a sign of companionship. If their owners died before the dog, the dog would be killed and mummified to enable this to happen.  They did this with their slaves too.</a:t>
            </a:r>
          </a:p>
          <a:p>
            <a:r>
              <a:rPr lang="en-GB" dirty="0"/>
              <a:t>Dogs were seen as part of the family and in order to show grief, once they had passed, the humans in their family would shave off their body hair.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6</a:t>
            </a:fld>
            <a:endParaRPr lang="en-GB" dirty="0"/>
          </a:p>
        </p:txBody>
      </p:sp>
    </p:spTree>
    <p:extLst>
      <p:ext uri="{BB962C8B-B14F-4D97-AF65-F5344CB8AC3E}">
        <p14:creationId xmlns:p14="http://schemas.microsoft.com/office/powerpoint/2010/main" val="1543768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the pupils why we don’t keep these animals as pets today – too dangerous and we wouldn't be able to meet their needs. </a:t>
            </a:r>
          </a:p>
        </p:txBody>
      </p:sp>
      <p:sp>
        <p:nvSpPr>
          <p:cNvPr id="4" name="Slide Number Placeholder 3"/>
          <p:cNvSpPr>
            <a:spLocks noGrp="1"/>
          </p:cNvSpPr>
          <p:nvPr>
            <p:ph type="sldNum" sz="quarter" idx="10"/>
          </p:nvPr>
        </p:nvSpPr>
        <p:spPr/>
        <p:txBody>
          <a:bodyPr/>
          <a:lstStyle/>
          <a:p>
            <a:fld id="{2CF8F773-EE7B-415C-9670-94845D9FC280}" type="slidenum">
              <a:rPr lang="en-GB" smtClean="0"/>
              <a:pPr/>
              <a:t>7</a:t>
            </a:fld>
            <a:endParaRPr lang="en-GB" dirty="0"/>
          </a:p>
        </p:txBody>
      </p:sp>
    </p:spTree>
    <p:extLst>
      <p:ext uri="{BB962C8B-B14F-4D97-AF65-F5344CB8AC3E}">
        <p14:creationId xmlns:p14="http://schemas.microsoft.com/office/powerpoint/2010/main" val="3079056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This slide shows the Egyptian hieroglyphic alphabet.</a:t>
            </a:r>
          </a:p>
          <a:p>
            <a:endParaRPr lang="en-GB"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0" u="none" strike="noStrike" kern="1200" dirty="0">
                <a:solidFill>
                  <a:schemeClr val="tx1"/>
                </a:solidFill>
                <a:effectLst/>
                <a:latin typeface="Arial" pitchFamily="34" charset="0"/>
                <a:ea typeface="+mn-ea"/>
                <a:cs typeface="+mn-cs"/>
              </a:rPr>
              <a:t>The Ancient Egyptians used pictures to write and these were called hieroglyphics. This was a very complicated way of writing as they used thousands of symbols. Some of the symbols represented sounds, like our letters, and other's represented entire words. Also, h</a:t>
            </a:r>
            <a:r>
              <a:rPr lang="en-GB" sz="1400" dirty="0"/>
              <a:t>ieroglyphics </a:t>
            </a:r>
            <a:r>
              <a:rPr lang="en-GB" sz="1400" b="0" i="0" u="none" strike="noStrike" kern="1200" dirty="0">
                <a:solidFill>
                  <a:schemeClr val="tx1"/>
                </a:solidFill>
                <a:effectLst/>
                <a:latin typeface="Arial" pitchFamily="34" charset="0"/>
                <a:ea typeface="+mn-ea"/>
                <a:cs typeface="+mn-cs"/>
              </a:rPr>
              <a:t>could be written in any direction - left to right, right to left, or top to bottom and they didn't use punctuation.</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Ask the pupils to write their name using the alphabet on the slide.</a:t>
            </a: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1097989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Arial" pitchFamily="34" charset="0"/>
                <a:ea typeface="+mn-ea"/>
                <a:cs typeface="+mn-cs"/>
              </a:rPr>
              <a:t>Ancient Egyptian art included paintings, sculptures carved in wood or stone, ceramics, drawings on papyrus, jewellery and other art media. The images on the slide show some of their beautiful murals. The size of the people shows their importance – if one person is bigger than another, it shows they have a higher status.</a:t>
            </a:r>
          </a:p>
          <a:p>
            <a:endParaRPr lang="en-GB" sz="1200" b="0" i="0" u="none" strike="noStrike" kern="1200" dirty="0">
              <a:solidFill>
                <a:schemeClr val="tx1"/>
              </a:solidFill>
              <a:effectLst/>
              <a:latin typeface="Arial" pitchFamily="34" charset="0"/>
              <a:ea typeface="+mn-ea"/>
              <a:cs typeface="+mn-cs"/>
            </a:endParaRPr>
          </a:p>
          <a:p>
            <a:r>
              <a:rPr lang="en-GB" sz="1200" b="0" i="0" u="none" strike="noStrike" kern="1200" dirty="0">
                <a:solidFill>
                  <a:schemeClr val="tx1"/>
                </a:solidFill>
                <a:effectLst/>
                <a:latin typeface="Arial" pitchFamily="34" charset="0"/>
                <a:ea typeface="+mn-ea"/>
                <a:cs typeface="+mn-cs"/>
              </a:rPr>
              <a:t>The Ancient Egyptians often painted on tablets or walls (especially inside the temples), but they also painted on a type of paper called papyrus. This was made from a tall reed-like plant. They bound strips of the plant’s stem to make a single flat sheet to write on. </a:t>
            </a:r>
          </a:p>
          <a:p>
            <a:endParaRPr lang="en-GB" dirty="0"/>
          </a:p>
          <a:p>
            <a:r>
              <a:rPr lang="en-GB" dirty="0"/>
              <a:t>Give the pupils the task of creating their own mural based on their own families – not forgetting their pets! </a:t>
            </a:r>
          </a:p>
          <a:p>
            <a:r>
              <a:rPr lang="en-GB" dirty="0"/>
              <a:t>You could make these look more authentic by using tea-stained paper (or even by obtaining real papyrus). </a:t>
            </a:r>
          </a:p>
          <a:p>
            <a:r>
              <a:rPr lang="en-GB" dirty="0"/>
              <a:t>Higher ability pupils could research some further examples of hieroglyphics and what certain symbols mean.</a:t>
            </a:r>
          </a:p>
          <a:p>
            <a:r>
              <a:rPr lang="en-GB" dirty="0"/>
              <a:t>Alternatively, if they’re creating their own symbols they could include a key.</a:t>
            </a:r>
          </a:p>
        </p:txBody>
      </p:sp>
      <p:sp>
        <p:nvSpPr>
          <p:cNvPr id="4" name="Slide Number Placeholder 3"/>
          <p:cNvSpPr>
            <a:spLocks noGrp="1"/>
          </p:cNvSpPr>
          <p:nvPr>
            <p:ph type="sldNum" sz="quarter" idx="10"/>
          </p:nvPr>
        </p:nvSpPr>
        <p:spPr/>
        <p:txBody>
          <a:bodyPr/>
          <a:lstStyle/>
          <a:p>
            <a:fld id="{2CF8F773-EE7B-415C-9670-94845D9FC280}" type="slidenum">
              <a:rPr lang="en-GB" smtClean="0"/>
              <a:pPr/>
              <a:t>9</a:t>
            </a:fld>
            <a:endParaRPr lang="en-GB" dirty="0"/>
          </a:p>
        </p:txBody>
      </p:sp>
    </p:spTree>
    <p:extLst>
      <p:ext uri="{BB962C8B-B14F-4D97-AF65-F5344CB8AC3E}">
        <p14:creationId xmlns:p14="http://schemas.microsoft.com/office/powerpoint/2010/main" val="316100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baseline="0" dirty="0"/>
              <a:t>Thanks from PDSA</a:t>
            </a:r>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10</a:t>
            </a:fld>
            <a:endParaRPr lang="en-GB">
              <a:cs typeface="Arial" charset="0"/>
            </a:endParaRPr>
          </a:p>
        </p:txBody>
      </p:sp>
    </p:spTree>
    <p:extLst>
      <p:ext uri="{BB962C8B-B14F-4D97-AF65-F5344CB8AC3E}">
        <p14:creationId xmlns:p14="http://schemas.microsoft.com/office/powerpoint/2010/main" val="841346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tif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image" Target="../media/image27.emf"/><Relationship Id="rId7" Type="http://schemas.openxmlformats.org/officeDocument/2006/relationships/image" Target="../media/image31.emf"/><Relationship Id="rId12" Type="http://schemas.openxmlformats.org/officeDocument/2006/relationships/hyperlink" Target="https://www.instagram.com/teampdsa/" TargetMode="External"/><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0.emf"/><Relationship Id="rId11" Type="http://schemas.openxmlformats.org/officeDocument/2006/relationships/hyperlink" Target="https://www.facebook.com/pdsa" TargetMode="External"/><Relationship Id="rId5" Type="http://schemas.openxmlformats.org/officeDocument/2006/relationships/image" Target="../media/image29.emf"/><Relationship Id="rId10" Type="http://schemas.openxmlformats.org/officeDocument/2006/relationships/hyperlink" Target="https://twitter.com/PDSA_HQ" TargetMode="External"/><Relationship Id="rId4" Type="http://schemas.openxmlformats.org/officeDocument/2006/relationships/image" Target="../media/image28.emf"/><Relationship Id="rId9" Type="http://schemas.openxmlformats.org/officeDocument/2006/relationships/hyperlink" Target="http://www.pdsa.org.uk/" TargetMode="Externa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3.xml"/><Relationship Id="rId7"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3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Volunteering Title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1EB87BC8-E781-A34B-B638-2AE889E3AAEB}"/>
              </a:ext>
            </a:extLst>
          </p:cNvPr>
          <p:cNvSpPr/>
          <p:nvPr userDrawn="1"/>
        </p:nvSpPr>
        <p:spPr>
          <a:xfrm>
            <a:off x="3639909" y="357420"/>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15" name="Text Placeholder 21">
            <a:extLst>
              <a:ext uri="{FF2B5EF4-FFF2-40B4-BE49-F238E27FC236}">
                <a16:creationId xmlns:a16="http://schemas.microsoft.com/office/drawing/2014/main" id="{90A9ED54-4514-A14A-9E85-7876B10FDE7B}"/>
              </a:ext>
            </a:extLst>
          </p:cNvPr>
          <p:cNvSpPr>
            <a:spLocks noGrp="1"/>
          </p:cNvSpPr>
          <p:nvPr>
            <p:ph type="body" sz="quarter" idx="12" hasCustomPrompt="1"/>
          </p:nvPr>
        </p:nvSpPr>
        <p:spPr>
          <a:xfrm>
            <a:off x="4105274" y="292417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grpSp>
        <p:nvGrpSpPr>
          <p:cNvPr id="17" name="Group 16">
            <a:extLst>
              <a:ext uri="{FF2B5EF4-FFF2-40B4-BE49-F238E27FC236}">
                <a16:creationId xmlns:a16="http://schemas.microsoft.com/office/drawing/2014/main" id="{D4FB1A7A-3A73-4448-98A8-A9EC8E742AE5}"/>
              </a:ext>
            </a:extLst>
          </p:cNvPr>
          <p:cNvGrpSpPr/>
          <p:nvPr userDrawn="1"/>
        </p:nvGrpSpPr>
        <p:grpSpPr>
          <a:xfrm>
            <a:off x="5660524" y="4237618"/>
            <a:ext cx="1197476" cy="905885"/>
            <a:chOff x="7547365" y="4237615"/>
            <a:chExt cx="1596635" cy="905885"/>
          </a:xfrm>
        </p:grpSpPr>
        <p:sp>
          <p:nvSpPr>
            <p:cNvPr id="18" name="Freeform 17">
              <a:extLst>
                <a:ext uri="{FF2B5EF4-FFF2-40B4-BE49-F238E27FC236}">
                  <a16:creationId xmlns:a16="http://schemas.microsoft.com/office/drawing/2014/main" id="{927AB066-97C8-3E45-8127-F1341A129E3C}"/>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9" name="Picture 18" descr="Logo&#10;&#10;Description automatically generated">
              <a:extLst>
                <a:ext uri="{FF2B5EF4-FFF2-40B4-BE49-F238E27FC236}">
                  <a16:creationId xmlns:a16="http://schemas.microsoft.com/office/drawing/2014/main" id="{3F2010E7-8DCF-4E40-9440-10E586E9C61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0" name="Text Placeholder 21">
            <a:extLst>
              <a:ext uri="{FF2B5EF4-FFF2-40B4-BE49-F238E27FC236}">
                <a16:creationId xmlns:a16="http://schemas.microsoft.com/office/drawing/2014/main" id="{314C1DED-DA30-6D4F-B9E6-2D4E6209778D}"/>
              </a:ext>
            </a:extLst>
          </p:cNvPr>
          <p:cNvSpPr>
            <a:spLocks noGrp="1"/>
          </p:cNvSpPr>
          <p:nvPr>
            <p:ph type="body" sz="quarter" idx="11" hasCustomPrompt="1"/>
          </p:nvPr>
        </p:nvSpPr>
        <p:spPr>
          <a:xfrm>
            <a:off x="3974645" y="141230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Tree>
    <p:extLst>
      <p:ext uri="{BB962C8B-B14F-4D97-AF65-F5344CB8AC3E}">
        <p14:creationId xmlns:p14="http://schemas.microsoft.com/office/powerpoint/2010/main" val="2340922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Exampe Image Divider - COPY PAGE ONTO BLANK P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AEF557F-DEA7-F440-A9F8-2EDE04AD1639}"/>
              </a:ext>
            </a:extLst>
          </p:cNvPr>
          <p:cNvSpPr/>
          <p:nvPr userDrawn="1"/>
        </p:nvSpPr>
        <p:spPr>
          <a:xfrm>
            <a:off x="4820152" y="0"/>
            <a:ext cx="2037848" cy="5143500"/>
          </a:xfrm>
          <a:custGeom>
            <a:avLst/>
            <a:gdLst>
              <a:gd name="connsiteX0" fmla="*/ 2717131 w 2717131"/>
              <a:gd name="connsiteY0" fmla="*/ 0 h 5143500"/>
              <a:gd name="connsiteX1" fmla="*/ 2382853 w 2717131"/>
              <a:gd name="connsiteY1" fmla="*/ 0 h 5143500"/>
              <a:gd name="connsiteX2" fmla="*/ 2211835 w 2717131"/>
              <a:gd name="connsiteY2" fmla="*/ 0 h 5143500"/>
              <a:gd name="connsiteX3" fmla="*/ 2151074 w 2717131"/>
              <a:gd name="connsiteY3" fmla="*/ 0 h 5143500"/>
              <a:gd name="connsiteX4" fmla="*/ 2038347 w 2717131"/>
              <a:gd name="connsiteY4" fmla="*/ 0 h 5143500"/>
              <a:gd name="connsiteX5" fmla="*/ 1941161 w 2717131"/>
              <a:gd name="connsiteY5" fmla="*/ 0 h 5143500"/>
              <a:gd name="connsiteX6" fmla="*/ 1956633 w 2717131"/>
              <a:gd name="connsiteY6" fmla="*/ 306385 h 5143500"/>
              <a:gd name="connsiteX7" fmla="*/ 363882 w 2717131"/>
              <a:gd name="connsiteY7" fmla="*/ 4743131 h 5143500"/>
              <a:gd name="connsiteX8" fmla="*/ 0 w 2717131"/>
              <a:gd name="connsiteY8" fmla="*/ 5143500 h 5143500"/>
              <a:gd name="connsiteX9" fmla="*/ 2038347 w 2717131"/>
              <a:gd name="connsiteY9" fmla="*/ 5143500 h 5143500"/>
              <a:gd name="connsiteX10" fmla="*/ 2151074 w 2717131"/>
              <a:gd name="connsiteY10" fmla="*/ 5143500 h 5143500"/>
              <a:gd name="connsiteX11" fmla="*/ 2211835 w 2717131"/>
              <a:gd name="connsiteY11" fmla="*/ 5143500 h 5143500"/>
              <a:gd name="connsiteX12" fmla="*/ 2382853 w 2717131"/>
              <a:gd name="connsiteY12" fmla="*/ 5143500 h 5143500"/>
              <a:gd name="connsiteX13" fmla="*/ 2717131 w 2717131"/>
              <a:gd name="connsiteY13"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17131" h="5143500">
                <a:moveTo>
                  <a:pt x="2717131" y="0"/>
                </a:moveTo>
                <a:lnTo>
                  <a:pt x="2382853" y="0"/>
                </a:lnTo>
                <a:lnTo>
                  <a:pt x="2211835" y="0"/>
                </a:lnTo>
                <a:lnTo>
                  <a:pt x="2151074" y="0"/>
                </a:lnTo>
                <a:lnTo>
                  <a:pt x="2038347" y="0"/>
                </a:lnTo>
                <a:lnTo>
                  <a:pt x="1941161" y="0"/>
                </a:lnTo>
                <a:lnTo>
                  <a:pt x="1956633" y="306385"/>
                </a:lnTo>
                <a:cubicBezTo>
                  <a:pt x="1956633" y="1991716"/>
                  <a:pt x="1358907" y="3537442"/>
                  <a:pt x="363882" y="4743131"/>
                </a:cubicBezTo>
                <a:lnTo>
                  <a:pt x="0" y="5143500"/>
                </a:lnTo>
                <a:lnTo>
                  <a:pt x="2038347" y="5143500"/>
                </a:lnTo>
                <a:lnTo>
                  <a:pt x="2151074" y="5143500"/>
                </a:lnTo>
                <a:lnTo>
                  <a:pt x="2211835" y="5143500"/>
                </a:lnTo>
                <a:lnTo>
                  <a:pt x="2382853" y="5143500"/>
                </a:lnTo>
                <a:lnTo>
                  <a:pt x="2717131" y="5143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19" name="Group 18">
            <a:extLst>
              <a:ext uri="{FF2B5EF4-FFF2-40B4-BE49-F238E27FC236}">
                <a16:creationId xmlns:a16="http://schemas.microsoft.com/office/drawing/2014/main" id="{E49129A3-1124-FD42-BA72-B0E6438B2725}"/>
              </a:ext>
            </a:extLst>
          </p:cNvPr>
          <p:cNvGrpSpPr/>
          <p:nvPr userDrawn="1"/>
        </p:nvGrpSpPr>
        <p:grpSpPr>
          <a:xfrm>
            <a:off x="5660524" y="4237618"/>
            <a:ext cx="1197476" cy="905885"/>
            <a:chOff x="7547365" y="4237615"/>
            <a:chExt cx="1596635" cy="905885"/>
          </a:xfrm>
        </p:grpSpPr>
        <p:sp>
          <p:nvSpPr>
            <p:cNvPr id="20" name="Freeform 19">
              <a:extLst>
                <a:ext uri="{FF2B5EF4-FFF2-40B4-BE49-F238E27FC236}">
                  <a16:creationId xmlns:a16="http://schemas.microsoft.com/office/drawing/2014/main" id="{B8D224D9-9BF3-C64F-832F-B788B2D9C2D5}"/>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1" name="Picture 20" descr="Logo&#10;&#10;Description automatically generated">
              <a:extLst>
                <a:ext uri="{FF2B5EF4-FFF2-40B4-BE49-F238E27FC236}">
                  <a16:creationId xmlns:a16="http://schemas.microsoft.com/office/drawing/2014/main" id="{FD89DC1D-2777-2A46-91BF-690ADE2BB24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30" name="Text Placeholder 21">
            <a:extLst>
              <a:ext uri="{FF2B5EF4-FFF2-40B4-BE49-F238E27FC236}">
                <a16:creationId xmlns:a16="http://schemas.microsoft.com/office/drawing/2014/main" id="{9A41226A-6F70-AB43-B2C3-01EE17470FC5}"/>
              </a:ext>
            </a:extLst>
          </p:cNvPr>
          <p:cNvSpPr>
            <a:spLocks noGrp="1"/>
          </p:cNvSpPr>
          <p:nvPr>
            <p:ph type="body" sz="quarter" idx="11" hasCustomPrompt="1"/>
          </p:nvPr>
        </p:nvSpPr>
        <p:spPr>
          <a:xfrm>
            <a:off x="4264875" y="1066066"/>
            <a:ext cx="2442378" cy="3256465"/>
          </a:xfrm>
          <a:prstGeom prst="ellipse">
            <a:avLst/>
          </a:prstGeom>
          <a:solidFill>
            <a:srgbClr val="E73081"/>
          </a:solidFill>
        </p:spPr>
        <p:txBody>
          <a:bodyPr lIns="36000" rIns="36000" anchor="ctr" anchorCtr="0"/>
          <a:lstStyle>
            <a:lvl1pPr marL="0" indent="0" algn="ctr">
              <a:lnSpc>
                <a:spcPct val="10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Section Divider Title</a:t>
            </a:r>
          </a:p>
        </p:txBody>
      </p:sp>
    </p:spTree>
    <p:extLst>
      <p:ext uri="{BB962C8B-B14F-4D97-AF65-F5344CB8AC3E}">
        <p14:creationId xmlns:p14="http://schemas.microsoft.com/office/powerpoint/2010/main" val="12892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Exampe Image Divider - COPY PAGE ONTO BLANK P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6DE0D75-01BE-0C47-9997-1520CC4D7B9F}"/>
              </a:ext>
            </a:extLst>
          </p:cNvPr>
          <p:cNvSpPr/>
          <p:nvPr userDrawn="1"/>
        </p:nvSpPr>
        <p:spPr>
          <a:xfrm>
            <a:off x="4820152" y="0"/>
            <a:ext cx="2037848" cy="5143500"/>
          </a:xfrm>
          <a:custGeom>
            <a:avLst/>
            <a:gdLst>
              <a:gd name="connsiteX0" fmla="*/ 2717131 w 2717131"/>
              <a:gd name="connsiteY0" fmla="*/ 0 h 5143500"/>
              <a:gd name="connsiteX1" fmla="*/ 2382853 w 2717131"/>
              <a:gd name="connsiteY1" fmla="*/ 0 h 5143500"/>
              <a:gd name="connsiteX2" fmla="*/ 2211835 w 2717131"/>
              <a:gd name="connsiteY2" fmla="*/ 0 h 5143500"/>
              <a:gd name="connsiteX3" fmla="*/ 2151074 w 2717131"/>
              <a:gd name="connsiteY3" fmla="*/ 0 h 5143500"/>
              <a:gd name="connsiteX4" fmla="*/ 2038347 w 2717131"/>
              <a:gd name="connsiteY4" fmla="*/ 0 h 5143500"/>
              <a:gd name="connsiteX5" fmla="*/ 1941161 w 2717131"/>
              <a:gd name="connsiteY5" fmla="*/ 0 h 5143500"/>
              <a:gd name="connsiteX6" fmla="*/ 1956633 w 2717131"/>
              <a:gd name="connsiteY6" fmla="*/ 306385 h 5143500"/>
              <a:gd name="connsiteX7" fmla="*/ 363882 w 2717131"/>
              <a:gd name="connsiteY7" fmla="*/ 4743131 h 5143500"/>
              <a:gd name="connsiteX8" fmla="*/ 0 w 2717131"/>
              <a:gd name="connsiteY8" fmla="*/ 5143500 h 5143500"/>
              <a:gd name="connsiteX9" fmla="*/ 2038347 w 2717131"/>
              <a:gd name="connsiteY9" fmla="*/ 5143500 h 5143500"/>
              <a:gd name="connsiteX10" fmla="*/ 2151074 w 2717131"/>
              <a:gd name="connsiteY10" fmla="*/ 5143500 h 5143500"/>
              <a:gd name="connsiteX11" fmla="*/ 2211835 w 2717131"/>
              <a:gd name="connsiteY11" fmla="*/ 5143500 h 5143500"/>
              <a:gd name="connsiteX12" fmla="*/ 2382853 w 2717131"/>
              <a:gd name="connsiteY12" fmla="*/ 5143500 h 5143500"/>
              <a:gd name="connsiteX13" fmla="*/ 2717131 w 2717131"/>
              <a:gd name="connsiteY13"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17131" h="5143500">
                <a:moveTo>
                  <a:pt x="2717131" y="0"/>
                </a:moveTo>
                <a:lnTo>
                  <a:pt x="2382853" y="0"/>
                </a:lnTo>
                <a:lnTo>
                  <a:pt x="2211835" y="0"/>
                </a:lnTo>
                <a:lnTo>
                  <a:pt x="2151074" y="0"/>
                </a:lnTo>
                <a:lnTo>
                  <a:pt x="2038347" y="0"/>
                </a:lnTo>
                <a:lnTo>
                  <a:pt x="1941161" y="0"/>
                </a:lnTo>
                <a:lnTo>
                  <a:pt x="1956633" y="306385"/>
                </a:lnTo>
                <a:cubicBezTo>
                  <a:pt x="1956633" y="1991716"/>
                  <a:pt x="1358907" y="3537442"/>
                  <a:pt x="363882" y="4743131"/>
                </a:cubicBezTo>
                <a:lnTo>
                  <a:pt x="0" y="5143500"/>
                </a:lnTo>
                <a:lnTo>
                  <a:pt x="2038347" y="5143500"/>
                </a:lnTo>
                <a:lnTo>
                  <a:pt x="2151074" y="5143500"/>
                </a:lnTo>
                <a:lnTo>
                  <a:pt x="2211835" y="5143500"/>
                </a:lnTo>
                <a:lnTo>
                  <a:pt x="2382853" y="5143500"/>
                </a:lnTo>
                <a:lnTo>
                  <a:pt x="2717131" y="5143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19" name="Group 18">
            <a:extLst>
              <a:ext uri="{FF2B5EF4-FFF2-40B4-BE49-F238E27FC236}">
                <a16:creationId xmlns:a16="http://schemas.microsoft.com/office/drawing/2014/main" id="{E49129A3-1124-FD42-BA72-B0E6438B2725}"/>
              </a:ext>
            </a:extLst>
          </p:cNvPr>
          <p:cNvGrpSpPr/>
          <p:nvPr userDrawn="1"/>
        </p:nvGrpSpPr>
        <p:grpSpPr>
          <a:xfrm>
            <a:off x="5660524" y="4237618"/>
            <a:ext cx="1197476" cy="905885"/>
            <a:chOff x="7547365" y="4237615"/>
            <a:chExt cx="1596635" cy="905885"/>
          </a:xfrm>
        </p:grpSpPr>
        <p:sp>
          <p:nvSpPr>
            <p:cNvPr id="20" name="Freeform 19">
              <a:extLst>
                <a:ext uri="{FF2B5EF4-FFF2-40B4-BE49-F238E27FC236}">
                  <a16:creationId xmlns:a16="http://schemas.microsoft.com/office/drawing/2014/main" id="{B8D224D9-9BF3-C64F-832F-B788B2D9C2D5}"/>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1" name="Picture 20" descr="Logo&#10;&#10;Description automatically generated">
              <a:extLst>
                <a:ext uri="{FF2B5EF4-FFF2-40B4-BE49-F238E27FC236}">
                  <a16:creationId xmlns:a16="http://schemas.microsoft.com/office/drawing/2014/main" id="{FD89DC1D-2777-2A46-91BF-690ADE2BB24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1" name="Text Placeholder 21">
            <a:extLst>
              <a:ext uri="{FF2B5EF4-FFF2-40B4-BE49-F238E27FC236}">
                <a16:creationId xmlns:a16="http://schemas.microsoft.com/office/drawing/2014/main" id="{6A32BB16-AC49-0846-819B-C1F62B5AB4C1}"/>
              </a:ext>
            </a:extLst>
          </p:cNvPr>
          <p:cNvSpPr>
            <a:spLocks noGrp="1"/>
          </p:cNvSpPr>
          <p:nvPr>
            <p:ph type="body" sz="quarter" idx="11" hasCustomPrompt="1"/>
          </p:nvPr>
        </p:nvSpPr>
        <p:spPr>
          <a:xfrm>
            <a:off x="4264875" y="1066066"/>
            <a:ext cx="2442378" cy="3256465"/>
          </a:xfrm>
          <a:prstGeom prst="ellipse">
            <a:avLst/>
          </a:prstGeom>
          <a:solidFill>
            <a:srgbClr val="E73081"/>
          </a:solidFill>
        </p:spPr>
        <p:txBody>
          <a:bodyPr lIns="36000" rIns="36000" anchor="ctr" anchorCtr="0"/>
          <a:lstStyle>
            <a:lvl1pPr marL="0" indent="0" algn="ctr">
              <a:lnSpc>
                <a:spcPct val="10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Section Divider Title</a:t>
            </a:r>
          </a:p>
        </p:txBody>
      </p:sp>
    </p:spTree>
    <p:extLst>
      <p:ext uri="{BB962C8B-B14F-4D97-AF65-F5344CB8AC3E}">
        <p14:creationId xmlns:p14="http://schemas.microsoft.com/office/powerpoint/2010/main" val="3607226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Exampe Image Divider - COPY PAGE ONTO BLANK PAGE">
    <p:bg>
      <p:bgPr>
        <a:solidFill>
          <a:schemeClr val="tx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93D7CA2-49C4-7A43-B4CD-CDF0D3FA9649}"/>
              </a:ext>
            </a:extLst>
          </p:cNvPr>
          <p:cNvGrpSpPr/>
          <p:nvPr userDrawn="1"/>
        </p:nvGrpSpPr>
        <p:grpSpPr>
          <a:xfrm>
            <a:off x="5660524" y="4237618"/>
            <a:ext cx="1197476" cy="905885"/>
            <a:chOff x="7547365" y="4237615"/>
            <a:chExt cx="1596635" cy="905885"/>
          </a:xfrm>
        </p:grpSpPr>
        <p:sp>
          <p:nvSpPr>
            <p:cNvPr id="14" name="Freeform 13">
              <a:extLst>
                <a:ext uri="{FF2B5EF4-FFF2-40B4-BE49-F238E27FC236}">
                  <a16:creationId xmlns:a16="http://schemas.microsoft.com/office/drawing/2014/main" id="{34F17621-546A-8D48-8F26-710C4E6655FE}"/>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5" name="Picture 14" descr="Logo&#10;&#10;Description automatically generated">
              <a:extLst>
                <a:ext uri="{FF2B5EF4-FFF2-40B4-BE49-F238E27FC236}">
                  <a16:creationId xmlns:a16="http://schemas.microsoft.com/office/drawing/2014/main" id="{DF4EC9E0-2754-0D40-8BA4-DF54DA213D7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0" name="Text Placeholder 21">
            <a:extLst>
              <a:ext uri="{FF2B5EF4-FFF2-40B4-BE49-F238E27FC236}">
                <a16:creationId xmlns:a16="http://schemas.microsoft.com/office/drawing/2014/main" id="{875659A7-B2E6-9941-AB4F-EA41C1C011B3}"/>
              </a:ext>
            </a:extLst>
          </p:cNvPr>
          <p:cNvSpPr>
            <a:spLocks noGrp="1"/>
          </p:cNvSpPr>
          <p:nvPr>
            <p:ph type="body" sz="quarter" idx="11" hasCustomPrompt="1"/>
          </p:nvPr>
        </p:nvSpPr>
        <p:spPr>
          <a:xfrm>
            <a:off x="3995971" y="366745"/>
            <a:ext cx="2442378" cy="3256465"/>
          </a:xfrm>
          <a:prstGeom prst="ellipse">
            <a:avLst/>
          </a:prstGeom>
          <a:solidFill>
            <a:schemeClr val="bg1"/>
          </a:solidFill>
        </p:spPr>
        <p:txBody>
          <a:bodyPr lIns="36000" rIns="36000" anchor="ctr" anchorCtr="0">
            <a:normAutofit/>
          </a:bodyPr>
          <a:lstStyle>
            <a:lvl1pPr marL="0" indent="0" algn="ctr">
              <a:lnSpc>
                <a:spcPct val="100000"/>
              </a:lnSpc>
              <a:buNone/>
              <a:defRPr sz="1800" b="1">
                <a:solidFill>
                  <a:schemeClr val="tx1"/>
                </a:solidFill>
                <a:latin typeface="Arial" panose="020B0604020202020204" pitchFamily="34" charset="0"/>
                <a:cs typeface="Arial" panose="020B0604020202020204" pitchFamily="34" charset="0"/>
              </a:defRPr>
            </a:lvl1pPr>
          </a:lstStyle>
          <a:p>
            <a:pPr lvl="0"/>
            <a:r>
              <a:rPr lang="en-US" dirty="0"/>
              <a:t>Short statement</a:t>
            </a:r>
          </a:p>
        </p:txBody>
      </p:sp>
      <p:sp>
        <p:nvSpPr>
          <p:cNvPr id="11" name="Picture Placeholder 10">
            <a:extLst>
              <a:ext uri="{FF2B5EF4-FFF2-40B4-BE49-F238E27FC236}">
                <a16:creationId xmlns:a16="http://schemas.microsoft.com/office/drawing/2014/main" id="{DDAFDB87-1D6C-8548-9295-79F409884BE6}"/>
              </a:ext>
            </a:extLst>
          </p:cNvPr>
          <p:cNvSpPr>
            <a:spLocks noGrp="1"/>
          </p:cNvSpPr>
          <p:nvPr>
            <p:ph type="pic" sz="quarter" idx="14"/>
          </p:nvPr>
        </p:nvSpPr>
        <p:spPr>
          <a:xfrm>
            <a:off x="1" y="0"/>
            <a:ext cx="3857625" cy="5143500"/>
          </a:xfrm>
          <a:custGeom>
            <a:avLst/>
            <a:gdLst>
              <a:gd name="connsiteX0" fmla="*/ 0 w 1935575"/>
              <a:gd name="connsiteY0" fmla="*/ 0 h 1935575"/>
              <a:gd name="connsiteX1" fmla="*/ 1187597 w 1935575"/>
              <a:gd name="connsiteY1" fmla="*/ 0 h 1935575"/>
              <a:gd name="connsiteX2" fmla="*/ 1191918 w 1935575"/>
              <a:gd name="connsiteY2" fmla="*/ 2625 h 1935575"/>
              <a:gd name="connsiteX3" fmla="*/ 1922025 w 1935575"/>
              <a:gd name="connsiteY3" fmla="*/ 1186453 h 1935575"/>
              <a:gd name="connsiteX4" fmla="*/ 1935575 w 1935575"/>
              <a:gd name="connsiteY4" fmla="*/ 1401263 h 1935575"/>
              <a:gd name="connsiteX5" fmla="*/ 1935575 w 1935575"/>
              <a:gd name="connsiteY5" fmla="*/ 1401292 h 1935575"/>
              <a:gd name="connsiteX6" fmla="*/ 1916141 w 1935575"/>
              <a:gd name="connsiteY6" fmla="*/ 1658150 h 1935575"/>
              <a:gd name="connsiteX7" fmla="*/ 1859745 w 1935575"/>
              <a:gd name="connsiteY7" fmla="*/ 1902858 h 1935575"/>
              <a:gd name="connsiteX8" fmla="*/ 1847770 w 1935575"/>
              <a:gd name="connsiteY8" fmla="*/ 1935575 h 1935575"/>
              <a:gd name="connsiteX9" fmla="*/ 0 w 1935575"/>
              <a:gd name="connsiteY9" fmla="*/ 1935575 h 193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5575" h="1935575">
                <a:moveTo>
                  <a:pt x="0" y="0"/>
                </a:moveTo>
                <a:lnTo>
                  <a:pt x="1187597" y="0"/>
                </a:lnTo>
                <a:lnTo>
                  <a:pt x="1191918" y="2625"/>
                </a:lnTo>
                <a:cubicBezTo>
                  <a:pt x="1584504" y="267852"/>
                  <a:pt x="1859428" y="694016"/>
                  <a:pt x="1922025" y="1186453"/>
                </a:cubicBezTo>
                <a:lnTo>
                  <a:pt x="1935575" y="1401263"/>
                </a:lnTo>
                <a:lnTo>
                  <a:pt x="1935575" y="1401292"/>
                </a:lnTo>
                <a:lnTo>
                  <a:pt x="1916141" y="1658150"/>
                </a:lnTo>
                <a:cubicBezTo>
                  <a:pt x="1903344" y="1741905"/>
                  <a:pt x="1884386" y="1823634"/>
                  <a:pt x="1859745" y="1902858"/>
                </a:cubicBezTo>
                <a:lnTo>
                  <a:pt x="1847770" y="1935575"/>
                </a:lnTo>
                <a:lnTo>
                  <a:pt x="0" y="1935575"/>
                </a:lnTo>
                <a:close/>
              </a:path>
            </a:pathLst>
          </a:custGeom>
          <a:blipFill>
            <a:blip r:embed="rId3" cstate="print">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b="1">
                <a:solidFill>
                  <a:schemeClr val="bg1"/>
                </a:solidFill>
              </a:defRPr>
            </a:lvl1pPr>
          </a:lstStyle>
          <a:p>
            <a:endParaRPr lang="en-US"/>
          </a:p>
        </p:txBody>
      </p:sp>
    </p:spTree>
    <p:extLst>
      <p:ext uri="{BB962C8B-B14F-4D97-AF65-F5344CB8AC3E}">
        <p14:creationId xmlns:p14="http://schemas.microsoft.com/office/powerpoint/2010/main" val="32989203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Exampe Image Divider - COPY PAGE ONTO BLANK PAG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07BA04-536C-2A4E-8D43-FF8FC9603DDE}"/>
              </a:ext>
            </a:extLst>
          </p:cNvPr>
          <p:cNvGrpSpPr/>
          <p:nvPr userDrawn="1"/>
        </p:nvGrpSpPr>
        <p:grpSpPr>
          <a:xfrm>
            <a:off x="5660524" y="4237618"/>
            <a:ext cx="1197476" cy="905885"/>
            <a:chOff x="7547365" y="4237615"/>
            <a:chExt cx="1596635" cy="905885"/>
          </a:xfrm>
        </p:grpSpPr>
        <p:sp>
          <p:nvSpPr>
            <p:cNvPr id="8" name="Freeform 7">
              <a:extLst>
                <a:ext uri="{FF2B5EF4-FFF2-40B4-BE49-F238E27FC236}">
                  <a16:creationId xmlns:a16="http://schemas.microsoft.com/office/drawing/2014/main" id="{528DCA7F-952A-AF44-A54B-A2DEFFC04F4B}"/>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DF6B7C4B-DE82-FF4C-B158-4C3BCC5F7B5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4" name="Text Placeholder 21">
            <a:extLst>
              <a:ext uri="{FF2B5EF4-FFF2-40B4-BE49-F238E27FC236}">
                <a16:creationId xmlns:a16="http://schemas.microsoft.com/office/drawing/2014/main" id="{A42493ED-F796-EA42-AF04-C49D568DFD33}"/>
              </a:ext>
            </a:extLst>
          </p:cNvPr>
          <p:cNvSpPr>
            <a:spLocks noGrp="1"/>
          </p:cNvSpPr>
          <p:nvPr>
            <p:ph type="body" sz="quarter" idx="11" hasCustomPrompt="1"/>
          </p:nvPr>
        </p:nvSpPr>
        <p:spPr>
          <a:xfrm>
            <a:off x="3995971" y="366745"/>
            <a:ext cx="2442378" cy="3256465"/>
          </a:xfrm>
          <a:prstGeom prst="ellipse">
            <a:avLst/>
          </a:prstGeom>
          <a:solidFill>
            <a:schemeClr val="tx2"/>
          </a:solidFill>
        </p:spPr>
        <p:txBody>
          <a:bodyPr lIns="36000" rIns="36000" anchor="ctr" anchorCtr="0">
            <a:normAutofit/>
          </a:bodyPr>
          <a:lstStyle>
            <a:lvl1pPr marL="0" indent="0" algn="ctr">
              <a:lnSpc>
                <a:spcPct val="100000"/>
              </a:lnSpc>
              <a:buNone/>
              <a:defRPr sz="1800" b="1">
                <a:solidFill>
                  <a:schemeClr val="bg2"/>
                </a:solidFill>
                <a:latin typeface="Arial" panose="020B0604020202020204" pitchFamily="34" charset="0"/>
                <a:cs typeface="Arial" panose="020B0604020202020204" pitchFamily="34" charset="0"/>
              </a:defRPr>
            </a:lvl1pPr>
          </a:lstStyle>
          <a:p>
            <a:pPr lvl="0"/>
            <a:r>
              <a:rPr lang="en-US" dirty="0"/>
              <a:t>Short statement</a:t>
            </a:r>
          </a:p>
        </p:txBody>
      </p:sp>
      <p:sp>
        <p:nvSpPr>
          <p:cNvPr id="15" name="Picture Placeholder 14">
            <a:extLst>
              <a:ext uri="{FF2B5EF4-FFF2-40B4-BE49-F238E27FC236}">
                <a16:creationId xmlns:a16="http://schemas.microsoft.com/office/drawing/2014/main" id="{6A19BBF0-C37E-7A45-8F33-0A4FF784E1CA}"/>
              </a:ext>
            </a:extLst>
          </p:cNvPr>
          <p:cNvSpPr>
            <a:spLocks noGrp="1"/>
          </p:cNvSpPr>
          <p:nvPr>
            <p:ph type="pic" sz="quarter" idx="14"/>
          </p:nvPr>
        </p:nvSpPr>
        <p:spPr>
          <a:xfrm>
            <a:off x="1" y="0"/>
            <a:ext cx="3857625" cy="5143500"/>
          </a:xfrm>
          <a:custGeom>
            <a:avLst/>
            <a:gdLst>
              <a:gd name="connsiteX0" fmla="*/ 0 w 1935575"/>
              <a:gd name="connsiteY0" fmla="*/ 0 h 1935575"/>
              <a:gd name="connsiteX1" fmla="*/ 1187597 w 1935575"/>
              <a:gd name="connsiteY1" fmla="*/ 0 h 1935575"/>
              <a:gd name="connsiteX2" fmla="*/ 1191918 w 1935575"/>
              <a:gd name="connsiteY2" fmla="*/ 2625 h 1935575"/>
              <a:gd name="connsiteX3" fmla="*/ 1922025 w 1935575"/>
              <a:gd name="connsiteY3" fmla="*/ 1186453 h 1935575"/>
              <a:gd name="connsiteX4" fmla="*/ 1935575 w 1935575"/>
              <a:gd name="connsiteY4" fmla="*/ 1401263 h 1935575"/>
              <a:gd name="connsiteX5" fmla="*/ 1935575 w 1935575"/>
              <a:gd name="connsiteY5" fmla="*/ 1401292 h 1935575"/>
              <a:gd name="connsiteX6" fmla="*/ 1916141 w 1935575"/>
              <a:gd name="connsiteY6" fmla="*/ 1658150 h 1935575"/>
              <a:gd name="connsiteX7" fmla="*/ 1859745 w 1935575"/>
              <a:gd name="connsiteY7" fmla="*/ 1902858 h 1935575"/>
              <a:gd name="connsiteX8" fmla="*/ 1847770 w 1935575"/>
              <a:gd name="connsiteY8" fmla="*/ 1935575 h 1935575"/>
              <a:gd name="connsiteX9" fmla="*/ 0 w 1935575"/>
              <a:gd name="connsiteY9" fmla="*/ 1935575 h 193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5575" h="1935575">
                <a:moveTo>
                  <a:pt x="0" y="0"/>
                </a:moveTo>
                <a:lnTo>
                  <a:pt x="1187597" y="0"/>
                </a:lnTo>
                <a:lnTo>
                  <a:pt x="1191918" y="2625"/>
                </a:lnTo>
                <a:cubicBezTo>
                  <a:pt x="1584504" y="267852"/>
                  <a:pt x="1859428" y="694016"/>
                  <a:pt x="1922025" y="1186453"/>
                </a:cubicBezTo>
                <a:lnTo>
                  <a:pt x="1935575" y="1401263"/>
                </a:lnTo>
                <a:lnTo>
                  <a:pt x="1935575" y="1401292"/>
                </a:lnTo>
                <a:lnTo>
                  <a:pt x="1916141" y="1658150"/>
                </a:lnTo>
                <a:cubicBezTo>
                  <a:pt x="1903344" y="1741905"/>
                  <a:pt x="1884386" y="1823634"/>
                  <a:pt x="1859745" y="1902858"/>
                </a:cubicBezTo>
                <a:lnTo>
                  <a:pt x="1847770" y="1935575"/>
                </a:lnTo>
                <a:lnTo>
                  <a:pt x="0" y="1935575"/>
                </a:lnTo>
                <a:close/>
              </a:path>
            </a:pathLst>
          </a:custGeom>
          <a:blipFill>
            <a:blip r:embed="rId3" cstate="print">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b="1">
                <a:solidFill>
                  <a:schemeClr val="bg1"/>
                </a:solidFill>
              </a:defRPr>
            </a:lvl1pPr>
          </a:lstStyle>
          <a:p>
            <a:endParaRPr lang="en-US"/>
          </a:p>
        </p:txBody>
      </p:sp>
    </p:spTree>
    <p:extLst>
      <p:ext uri="{BB962C8B-B14F-4D97-AF65-F5344CB8AC3E}">
        <p14:creationId xmlns:p14="http://schemas.microsoft.com/office/powerpoint/2010/main" val="2143861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Exampe Image Divider - COPY PAGE ONTO BLANK PAGE">
    <p:bg>
      <p:bgPr>
        <a:solidFill>
          <a:srgbClr val="E73081"/>
        </a:solidFill>
        <a:effectLst/>
      </p:bgPr>
    </p:bg>
    <p:spTree>
      <p:nvGrpSpPr>
        <p:cNvPr id="1" name=""/>
        <p:cNvGrpSpPr/>
        <p:nvPr/>
      </p:nvGrpSpPr>
      <p:grpSpPr>
        <a:xfrm>
          <a:off x="0" y="0"/>
          <a:ext cx="0" cy="0"/>
          <a:chOff x="0" y="0"/>
          <a:chExt cx="0" cy="0"/>
        </a:xfrm>
      </p:grpSpPr>
      <p:sp>
        <p:nvSpPr>
          <p:cNvPr id="12" name="Text Placeholder 21">
            <a:extLst>
              <a:ext uri="{FF2B5EF4-FFF2-40B4-BE49-F238E27FC236}">
                <a16:creationId xmlns:a16="http://schemas.microsoft.com/office/drawing/2014/main" id="{00EC23F3-799C-AA4B-A082-D4E9769C08E9}"/>
              </a:ext>
            </a:extLst>
          </p:cNvPr>
          <p:cNvSpPr>
            <a:spLocks noGrp="1"/>
          </p:cNvSpPr>
          <p:nvPr>
            <p:ph type="body" sz="quarter" idx="11" hasCustomPrompt="1"/>
          </p:nvPr>
        </p:nvSpPr>
        <p:spPr>
          <a:xfrm>
            <a:off x="4141773" y="684658"/>
            <a:ext cx="2440784" cy="3337075"/>
          </a:xfrm>
          <a:prstGeom prst="rect">
            <a:avLst/>
          </a:prstGeom>
        </p:spPr>
        <p:txBody>
          <a:bodyPr anchor="t"/>
          <a:lstStyle>
            <a:lvl1pPr marL="0" indent="0" algn="l">
              <a:lnSpc>
                <a:spcPct val="100000"/>
              </a:lnSpc>
              <a:buNone/>
              <a:defRPr sz="1800" b="1">
                <a:solidFill>
                  <a:schemeClr val="bg1"/>
                </a:solidFill>
                <a:latin typeface="Arial" panose="020B0604020202020204" pitchFamily="34" charset="0"/>
                <a:cs typeface="Arial" panose="020B0604020202020204" pitchFamily="34" charset="0"/>
              </a:defRPr>
            </a:lvl1pPr>
          </a:lstStyle>
          <a:p>
            <a:pPr lvl="0"/>
            <a:r>
              <a:rPr lang="en-GB" dirty="0"/>
              <a:t>Key statement, standfirst or introduction…</a:t>
            </a:r>
            <a:endParaRPr lang="en-US" dirty="0"/>
          </a:p>
        </p:txBody>
      </p:sp>
      <p:grpSp>
        <p:nvGrpSpPr>
          <p:cNvPr id="7" name="Group 6">
            <a:extLst>
              <a:ext uri="{FF2B5EF4-FFF2-40B4-BE49-F238E27FC236}">
                <a16:creationId xmlns:a16="http://schemas.microsoft.com/office/drawing/2014/main" id="{D18E6C66-944F-8145-8689-30A012DD5336}"/>
              </a:ext>
            </a:extLst>
          </p:cNvPr>
          <p:cNvGrpSpPr/>
          <p:nvPr userDrawn="1"/>
        </p:nvGrpSpPr>
        <p:grpSpPr>
          <a:xfrm>
            <a:off x="5154460" y="4237618"/>
            <a:ext cx="1703540" cy="905885"/>
            <a:chOff x="7547365" y="4237615"/>
            <a:chExt cx="1596635" cy="905885"/>
          </a:xfrm>
        </p:grpSpPr>
        <p:sp>
          <p:nvSpPr>
            <p:cNvPr id="8" name="Freeform 7">
              <a:extLst>
                <a:ext uri="{FF2B5EF4-FFF2-40B4-BE49-F238E27FC236}">
                  <a16:creationId xmlns:a16="http://schemas.microsoft.com/office/drawing/2014/main" id="{66DA5163-24E5-5D4D-9E79-0E45C4723DF0}"/>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 name="Picture 8" descr="Logo&#10;&#10;Description automatically generated">
              <a:extLst>
                <a:ext uri="{FF2B5EF4-FFF2-40B4-BE49-F238E27FC236}">
                  <a16:creationId xmlns:a16="http://schemas.microsoft.com/office/drawing/2014/main" id="{6F5D8544-6850-394C-975C-3CD3D9307F9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1" name="Picture Placeholder 13">
            <a:extLst>
              <a:ext uri="{FF2B5EF4-FFF2-40B4-BE49-F238E27FC236}">
                <a16:creationId xmlns:a16="http://schemas.microsoft.com/office/drawing/2014/main" id="{722AA0D9-9BBE-2842-B8D8-9FA9CAB5FB9A}"/>
              </a:ext>
            </a:extLst>
          </p:cNvPr>
          <p:cNvSpPr>
            <a:spLocks noGrp="1"/>
          </p:cNvSpPr>
          <p:nvPr>
            <p:ph type="pic" sz="quarter" idx="14" hasCustomPrompt="1"/>
          </p:nvPr>
        </p:nvSpPr>
        <p:spPr>
          <a:xfrm>
            <a:off x="380483" y="329454"/>
            <a:ext cx="3390339" cy="4518392"/>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a:lstStyle>
            <a:lvl1pPr marL="0" indent="0" algn="ctr">
              <a:buNone/>
              <a:defRPr sz="1800">
                <a:solidFill>
                  <a:schemeClr val="bg1"/>
                </a:solidFill>
              </a:defRPr>
            </a:lvl1pPr>
          </a:lstStyle>
          <a:p>
            <a:r>
              <a:rPr lang="en-US" dirty="0"/>
              <a:t>Click icon to change image</a:t>
            </a:r>
          </a:p>
        </p:txBody>
      </p:sp>
    </p:spTree>
    <p:extLst>
      <p:ext uri="{BB962C8B-B14F-4D97-AF65-F5344CB8AC3E}">
        <p14:creationId xmlns:p14="http://schemas.microsoft.com/office/powerpoint/2010/main" val="408315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Exampe Image Divider - COPY PAGE ONTO BLANK PAGE">
    <p:bg>
      <p:bgPr>
        <a:solidFill>
          <a:schemeClr val="bg1"/>
        </a:solidFill>
        <a:effectLst/>
      </p:bgPr>
    </p:bg>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2BE4CC67-F6F1-164E-8E20-50A0069F1753}"/>
              </a:ext>
            </a:extLst>
          </p:cNvPr>
          <p:cNvSpPr>
            <a:spLocks noGrp="1"/>
          </p:cNvSpPr>
          <p:nvPr>
            <p:ph type="pic" sz="quarter" idx="14" hasCustomPrompt="1"/>
          </p:nvPr>
        </p:nvSpPr>
        <p:spPr>
          <a:xfrm>
            <a:off x="380483" y="329454"/>
            <a:ext cx="3390339" cy="4518392"/>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a:lstStyle>
            <a:lvl1pPr marL="0" indent="0" algn="ctr">
              <a:buNone/>
              <a:defRPr sz="1800">
                <a:solidFill>
                  <a:schemeClr val="bg1"/>
                </a:solidFill>
              </a:defRPr>
            </a:lvl1pPr>
          </a:lstStyle>
          <a:p>
            <a:r>
              <a:rPr lang="en-US" dirty="0"/>
              <a:t>Click icon to change image</a:t>
            </a:r>
          </a:p>
        </p:txBody>
      </p:sp>
      <p:grpSp>
        <p:nvGrpSpPr>
          <p:cNvPr id="8" name="Group 7">
            <a:extLst>
              <a:ext uri="{FF2B5EF4-FFF2-40B4-BE49-F238E27FC236}">
                <a16:creationId xmlns:a16="http://schemas.microsoft.com/office/drawing/2014/main" id="{B127A37F-2902-8B4E-A437-651F7B0065E8}"/>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F9C09094-8741-B442-B7F9-D697B837476A}"/>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63E42865-985D-924D-BCA3-1D1C2FDB5D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5" name="Text Placeholder 21">
            <a:extLst>
              <a:ext uri="{FF2B5EF4-FFF2-40B4-BE49-F238E27FC236}">
                <a16:creationId xmlns:a16="http://schemas.microsoft.com/office/drawing/2014/main" id="{9635684A-2D93-314C-9807-3DF5960BB2F7}"/>
              </a:ext>
            </a:extLst>
          </p:cNvPr>
          <p:cNvSpPr>
            <a:spLocks noGrp="1"/>
          </p:cNvSpPr>
          <p:nvPr>
            <p:ph type="body" sz="quarter" idx="11" hasCustomPrompt="1"/>
          </p:nvPr>
        </p:nvSpPr>
        <p:spPr>
          <a:xfrm>
            <a:off x="4141773" y="684658"/>
            <a:ext cx="2440784" cy="3337075"/>
          </a:xfrm>
          <a:prstGeom prst="rect">
            <a:avLst/>
          </a:prstGeom>
        </p:spPr>
        <p:txBody>
          <a:bodyPr anchor="t"/>
          <a:lstStyle>
            <a:lvl1pPr marL="0" indent="0" algn="l">
              <a:lnSpc>
                <a:spcPct val="100000"/>
              </a:lnSpc>
              <a:buNone/>
              <a:defRPr sz="1800" b="1">
                <a:solidFill>
                  <a:srgbClr val="575756"/>
                </a:solidFill>
                <a:latin typeface="Arial" panose="020B0604020202020204" pitchFamily="34" charset="0"/>
                <a:cs typeface="Arial" panose="020B0604020202020204" pitchFamily="34" charset="0"/>
              </a:defRPr>
            </a:lvl1pPr>
          </a:lstStyle>
          <a:p>
            <a:pPr lvl="0"/>
            <a:r>
              <a:rPr lang="en-GB" dirty="0"/>
              <a:t>Key statement, standfirst or introduction…</a:t>
            </a:r>
            <a:endParaRPr lang="en-US" dirty="0"/>
          </a:p>
        </p:txBody>
      </p:sp>
    </p:spTree>
    <p:extLst>
      <p:ext uri="{BB962C8B-B14F-4D97-AF65-F5344CB8AC3E}">
        <p14:creationId xmlns:p14="http://schemas.microsoft.com/office/powerpoint/2010/main" val="962208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Exampe Image Divider - COPY PAGE ONTO BLANK PAGE">
    <p:bg>
      <p:bgPr>
        <a:solidFill>
          <a:srgbClr val="E73081"/>
        </a:solidFill>
        <a:effectLst/>
      </p:bgPr>
    </p:bg>
    <p:spTree>
      <p:nvGrpSpPr>
        <p:cNvPr id="1" name=""/>
        <p:cNvGrpSpPr/>
        <p:nvPr/>
      </p:nvGrpSpPr>
      <p:grpSpPr>
        <a:xfrm>
          <a:off x="0" y="0"/>
          <a:ext cx="0" cy="0"/>
          <a:chOff x="0" y="0"/>
          <a:chExt cx="0" cy="0"/>
        </a:xfrm>
      </p:grpSpPr>
      <p:sp>
        <p:nvSpPr>
          <p:cNvPr id="10" name="Picture Placeholder 73">
            <a:extLst>
              <a:ext uri="{FF2B5EF4-FFF2-40B4-BE49-F238E27FC236}">
                <a16:creationId xmlns:a16="http://schemas.microsoft.com/office/drawing/2014/main" id="{2492E0B3-3802-A048-BA4A-63BB0006463A}"/>
              </a:ext>
            </a:extLst>
          </p:cNvPr>
          <p:cNvSpPr>
            <a:spLocks noGrp="1"/>
          </p:cNvSpPr>
          <p:nvPr>
            <p:ph type="pic" sz="quarter" idx="13"/>
          </p:nvPr>
        </p:nvSpPr>
        <p:spPr>
          <a:xfrm>
            <a:off x="3001780" y="-1516"/>
            <a:ext cx="3856220" cy="5145016"/>
          </a:xfrm>
          <a:custGeom>
            <a:avLst/>
            <a:gdLst>
              <a:gd name="connsiteX0" fmla="*/ 226437 w 1389266"/>
              <a:gd name="connsiteY0" fmla="*/ 0 h 1390182"/>
              <a:gd name="connsiteX1" fmla="*/ 1389266 w 1389266"/>
              <a:gd name="connsiteY1" fmla="*/ 0 h 1390182"/>
              <a:gd name="connsiteX2" fmla="*/ 1389266 w 1389266"/>
              <a:gd name="connsiteY2" fmla="*/ 1390182 h 1390182"/>
              <a:gd name="connsiteX3" fmla="*/ 226087 w 1389266"/>
              <a:gd name="connsiteY3" fmla="*/ 1390182 h 1390182"/>
              <a:gd name="connsiteX4" fmla="*/ 202934 w 1389266"/>
              <a:gd name="connsiteY4" fmla="*/ 1359240 h 1390182"/>
              <a:gd name="connsiteX5" fmla="*/ 0 w 1389266"/>
              <a:gd name="connsiteY5" fmla="*/ 695325 h 1390182"/>
              <a:gd name="connsiteX6" fmla="*/ 202934 w 1389266"/>
              <a:gd name="connsiteY6" fmla="*/ 31410 h 139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9266" h="1390182">
                <a:moveTo>
                  <a:pt x="226437" y="0"/>
                </a:moveTo>
                <a:lnTo>
                  <a:pt x="1389266" y="0"/>
                </a:lnTo>
                <a:lnTo>
                  <a:pt x="1389266" y="1390182"/>
                </a:lnTo>
                <a:lnTo>
                  <a:pt x="226087" y="1390182"/>
                </a:lnTo>
                <a:lnTo>
                  <a:pt x="202934" y="1359240"/>
                </a:lnTo>
                <a:cubicBezTo>
                  <a:pt x="74812" y="1169722"/>
                  <a:pt x="0" y="941254"/>
                  <a:pt x="0" y="695325"/>
                </a:cubicBezTo>
                <a:cubicBezTo>
                  <a:pt x="0" y="449396"/>
                  <a:pt x="74812" y="220929"/>
                  <a:pt x="202934" y="31410"/>
                </a:cubicBezTo>
                <a:close/>
              </a:path>
            </a:pathLst>
          </a:custGeom>
          <a:blipFill>
            <a:blip r:embed="rId2" cstate="print">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a:lvl1pPr>
          </a:lstStyle>
          <a:p>
            <a:endParaRPr lang="en-US" dirty="0"/>
          </a:p>
          <a:p>
            <a:endParaRPr lang="en-US" dirty="0"/>
          </a:p>
          <a:p>
            <a:endParaRPr lang="en-US" dirty="0"/>
          </a:p>
          <a:p>
            <a:endParaRPr lang="en-US" dirty="0"/>
          </a:p>
          <a:p>
            <a:endParaRPr lang="en-US" dirty="0"/>
          </a:p>
          <a:p>
            <a:endParaRPr lang="en-US" dirty="0"/>
          </a:p>
        </p:txBody>
      </p:sp>
      <p:sp>
        <p:nvSpPr>
          <p:cNvPr id="12" name="Text Placeholder 21">
            <a:extLst>
              <a:ext uri="{FF2B5EF4-FFF2-40B4-BE49-F238E27FC236}">
                <a16:creationId xmlns:a16="http://schemas.microsoft.com/office/drawing/2014/main" id="{1AF46CDA-E87F-9D42-BE99-B270213F64DE}"/>
              </a:ext>
            </a:extLst>
          </p:cNvPr>
          <p:cNvSpPr>
            <a:spLocks noGrp="1"/>
          </p:cNvSpPr>
          <p:nvPr>
            <p:ph type="body" sz="quarter" idx="12" hasCustomPrompt="1"/>
          </p:nvPr>
        </p:nvSpPr>
        <p:spPr>
          <a:xfrm>
            <a:off x="381115" y="1759998"/>
            <a:ext cx="2268633" cy="2841867"/>
          </a:xfrm>
          <a:prstGeom prst="rect">
            <a:avLst/>
          </a:prstGeom>
        </p:spPr>
        <p:txBody>
          <a:bodyPr anchor="t"/>
          <a:lstStyle>
            <a:lvl1pPr marL="0" indent="0" algn="l">
              <a:buNone/>
              <a:defRPr sz="1200" b="0">
                <a:solidFill>
                  <a:schemeClr val="bg1"/>
                </a:solidFill>
                <a:latin typeface="Arial" panose="020B0604020202020204" pitchFamily="34" charset="0"/>
                <a:cs typeface="Arial" panose="020B0604020202020204" pitchFamily="34" charset="0"/>
              </a:defRPr>
            </a:lvl1pPr>
          </a:lstStyle>
          <a:p>
            <a:pPr lvl="0"/>
            <a:r>
              <a:rPr lang="en-GB" dirty="0"/>
              <a:t>Introduction Text</a:t>
            </a:r>
            <a:endParaRPr lang="en-US" dirty="0"/>
          </a:p>
        </p:txBody>
      </p:sp>
      <p:sp>
        <p:nvSpPr>
          <p:cNvPr id="15" name="Text Placeholder 21">
            <a:extLst>
              <a:ext uri="{FF2B5EF4-FFF2-40B4-BE49-F238E27FC236}">
                <a16:creationId xmlns:a16="http://schemas.microsoft.com/office/drawing/2014/main" id="{9D783A10-7B67-E84A-B519-EBB758403672}"/>
              </a:ext>
            </a:extLst>
          </p:cNvPr>
          <p:cNvSpPr>
            <a:spLocks noGrp="1"/>
          </p:cNvSpPr>
          <p:nvPr>
            <p:ph type="body" sz="quarter" idx="11" hasCustomPrompt="1"/>
          </p:nvPr>
        </p:nvSpPr>
        <p:spPr>
          <a:xfrm>
            <a:off x="381115" y="573147"/>
            <a:ext cx="2508860" cy="1016729"/>
          </a:xfrm>
          <a:prstGeom prst="rect">
            <a:avLst/>
          </a:prstGeom>
        </p:spPr>
        <p:txBody>
          <a:bodyPr anchor="t"/>
          <a:lstStyle>
            <a:lvl1pPr marL="0" indent="0" algn="l">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Section Introduction</a:t>
            </a:r>
            <a:endParaRPr lang="en-US" dirty="0"/>
          </a:p>
        </p:txBody>
      </p:sp>
    </p:spTree>
    <p:extLst>
      <p:ext uri="{BB962C8B-B14F-4D97-AF65-F5344CB8AC3E}">
        <p14:creationId xmlns:p14="http://schemas.microsoft.com/office/powerpoint/2010/main" val="2773339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Exampe Image Divider - COPY PAGE ONTO BLANK PAGE">
    <p:bg>
      <p:bgPr>
        <a:solidFill>
          <a:schemeClr val="tx2"/>
        </a:solidFill>
        <a:effectLst/>
      </p:bgPr>
    </p:bg>
    <p:spTree>
      <p:nvGrpSpPr>
        <p:cNvPr id="1" name=""/>
        <p:cNvGrpSpPr/>
        <p:nvPr/>
      </p:nvGrpSpPr>
      <p:grpSpPr>
        <a:xfrm>
          <a:off x="0" y="0"/>
          <a:ext cx="0" cy="0"/>
          <a:chOff x="0" y="0"/>
          <a:chExt cx="0" cy="0"/>
        </a:xfrm>
      </p:grpSpPr>
      <p:sp>
        <p:nvSpPr>
          <p:cNvPr id="11" name="Picture Placeholder 73">
            <a:extLst>
              <a:ext uri="{FF2B5EF4-FFF2-40B4-BE49-F238E27FC236}">
                <a16:creationId xmlns:a16="http://schemas.microsoft.com/office/drawing/2014/main" id="{A5BFF0CB-1576-DD4A-9242-AF3A8A926505}"/>
              </a:ext>
            </a:extLst>
          </p:cNvPr>
          <p:cNvSpPr>
            <a:spLocks noGrp="1"/>
          </p:cNvSpPr>
          <p:nvPr>
            <p:ph type="pic" sz="quarter" idx="13"/>
          </p:nvPr>
        </p:nvSpPr>
        <p:spPr>
          <a:xfrm>
            <a:off x="3001780" y="-1516"/>
            <a:ext cx="3856220" cy="5145016"/>
          </a:xfrm>
          <a:custGeom>
            <a:avLst/>
            <a:gdLst>
              <a:gd name="connsiteX0" fmla="*/ 226437 w 1389266"/>
              <a:gd name="connsiteY0" fmla="*/ 0 h 1390182"/>
              <a:gd name="connsiteX1" fmla="*/ 1389266 w 1389266"/>
              <a:gd name="connsiteY1" fmla="*/ 0 h 1390182"/>
              <a:gd name="connsiteX2" fmla="*/ 1389266 w 1389266"/>
              <a:gd name="connsiteY2" fmla="*/ 1390182 h 1390182"/>
              <a:gd name="connsiteX3" fmla="*/ 226087 w 1389266"/>
              <a:gd name="connsiteY3" fmla="*/ 1390182 h 1390182"/>
              <a:gd name="connsiteX4" fmla="*/ 202934 w 1389266"/>
              <a:gd name="connsiteY4" fmla="*/ 1359240 h 1390182"/>
              <a:gd name="connsiteX5" fmla="*/ 0 w 1389266"/>
              <a:gd name="connsiteY5" fmla="*/ 695325 h 1390182"/>
              <a:gd name="connsiteX6" fmla="*/ 202934 w 1389266"/>
              <a:gd name="connsiteY6" fmla="*/ 31410 h 139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9266" h="1390182">
                <a:moveTo>
                  <a:pt x="226437" y="0"/>
                </a:moveTo>
                <a:lnTo>
                  <a:pt x="1389266" y="0"/>
                </a:lnTo>
                <a:lnTo>
                  <a:pt x="1389266" y="1390182"/>
                </a:lnTo>
                <a:lnTo>
                  <a:pt x="226087" y="1390182"/>
                </a:lnTo>
                <a:lnTo>
                  <a:pt x="202934" y="1359240"/>
                </a:lnTo>
                <a:cubicBezTo>
                  <a:pt x="74812" y="1169722"/>
                  <a:pt x="0" y="941254"/>
                  <a:pt x="0" y="695325"/>
                </a:cubicBezTo>
                <a:cubicBezTo>
                  <a:pt x="0" y="449396"/>
                  <a:pt x="74812" y="220929"/>
                  <a:pt x="202934" y="31410"/>
                </a:cubicBezTo>
                <a:close/>
              </a:path>
            </a:pathLst>
          </a:custGeom>
          <a:blipFill>
            <a:blip r:embed="rId2" cstate="print">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a:lvl1pPr>
          </a:lstStyle>
          <a:p>
            <a:endParaRPr lang="en-US" dirty="0"/>
          </a:p>
          <a:p>
            <a:endParaRPr lang="en-US" dirty="0"/>
          </a:p>
          <a:p>
            <a:endParaRPr lang="en-US" dirty="0"/>
          </a:p>
          <a:p>
            <a:endParaRPr lang="en-US" dirty="0"/>
          </a:p>
          <a:p>
            <a:endParaRPr lang="en-US" dirty="0"/>
          </a:p>
          <a:p>
            <a:endParaRPr lang="en-US" dirty="0"/>
          </a:p>
        </p:txBody>
      </p:sp>
      <p:sp>
        <p:nvSpPr>
          <p:cNvPr id="9" name="Text Placeholder 21">
            <a:extLst>
              <a:ext uri="{FF2B5EF4-FFF2-40B4-BE49-F238E27FC236}">
                <a16:creationId xmlns:a16="http://schemas.microsoft.com/office/drawing/2014/main" id="{C408AF0B-2177-3443-B1E6-049B616D9E5B}"/>
              </a:ext>
            </a:extLst>
          </p:cNvPr>
          <p:cNvSpPr>
            <a:spLocks noGrp="1"/>
          </p:cNvSpPr>
          <p:nvPr>
            <p:ph type="body" sz="quarter" idx="12" hasCustomPrompt="1"/>
          </p:nvPr>
        </p:nvSpPr>
        <p:spPr>
          <a:xfrm>
            <a:off x="381115" y="1759998"/>
            <a:ext cx="2268633" cy="2841867"/>
          </a:xfrm>
          <a:prstGeom prst="rect">
            <a:avLst/>
          </a:prstGeom>
        </p:spPr>
        <p:txBody>
          <a:bodyPr anchor="t"/>
          <a:lstStyle>
            <a:lvl1pPr marL="0" indent="0" algn="l">
              <a:buNone/>
              <a:defRPr sz="1200" b="0">
                <a:solidFill>
                  <a:schemeClr val="bg1"/>
                </a:solidFill>
                <a:latin typeface="Arial" panose="020B0604020202020204" pitchFamily="34" charset="0"/>
                <a:cs typeface="Arial" panose="020B0604020202020204" pitchFamily="34" charset="0"/>
              </a:defRPr>
            </a:lvl1pPr>
          </a:lstStyle>
          <a:p>
            <a:pPr lvl="0"/>
            <a:r>
              <a:rPr lang="en-GB" dirty="0"/>
              <a:t>Introduction Text</a:t>
            </a:r>
            <a:endParaRPr lang="en-US" dirty="0"/>
          </a:p>
        </p:txBody>
      </p:sp>
      <p:sp>
        <p:nvSpPr>
          <p:cNvPr id="10" name="Text Placeholder 21">
            <a:extLst>
              <a:ext uri="{FF2B5EF4-FFF2-40B4-BE49-F238E27FC236}">
                <a16:creationId xmlns:a16="http://schemas.microsoft.com/office/drawing/2014/main" id="{C4F49BCB-53D5-914D-9B54-CECD51D9FA6B}"/>
              </a:ext>
            </a:extLst>
          </p:cNvPr>
          <p:cNvSpPr>
            <a:spLocks noGrp="1"/>
          </p:cNvSpPr>
          <p:nvPr>
            <p:ph type="body" sz="quarter" idx="11" hasCustomPrompt="1"/>
          </p:nvPr>
        </p:nvSpPr>
        <p:spPr>
          <a:xfrm>
            <a:off x="381115" y="573147"/>
            <a:ext cx="2508860" cy="1016729"/>
          </a:xfrm>
          <a:prstGeom prst="rect">
            <a:avLst/>
          </a:prstGeom>
        </p:spPr>
        <p:txBody>
          <a:bodyPr anchor="t"/>
          <a:lstStyle>
            <a:lvl1pPr marL="0" indent="0" algn="l">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Section Introduction</a:t>
            </a:r>
            <a:endParaRPr lang="en-US" dirty="0"/>
          </a:p>
        </p:txBody>
      </p:sp>
    </p:spTree>
    <p:extLst>
      <p:ext uri="{BB962C8B-B14F-4D97-AF65-F5344CB8AC3E}">
        <p14:creationId xmlns:p14="http://schemas.microsoft.com/office/powerpoint/2010/main" val="4675129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Divider Page 1">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9A8DFAC3-B5D6-A145-A9D5-433A54B69F00}"/>
              </a:ext>
            </a:extLst>
          </p:cNvPr>
          <p:cNvSpPr/>
          <p:nvPr userDrawn="1"/>
        </p:nvSpPr>
        <p:spPr>
          <a:xfrm>
            <a:off x="324393" y="-709181"/>
            <a:ext cx="5213614" cy="695148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Oval 2">
            <a:extLst>
              <a:ext uri="{FF2B5EF4-FFF2-40B4-BE49-F238E27FC236}">
                <a16:creationId xmlns:a16="http://schemas.microsoft.com/office/drawing/2014/main" id="{82F4C83E-33B0-2D4A-96B0-99EE5BCCEFDB}"/>
              </a:ext>
            </a:extLst>
          </p:cNvPr>
          <p:cNvSpPr/>
          <p:nvPr userDrawn="1"/>
        </p:nvSpPr>
        <p:spPr>
          <a:xfrm>
            <a:off x="216702" y="308671"/>
            <a:ext cx="1044870" cy="1393160"/>
          </a:xfrm>
          <a:prstGeom prst="ellipse">
            <a:avLst/>
          </a:prstGeom>
          <a:solidFill>
            <a:srgbClr val="8F005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a:endParaRPr lang="en-US" sz="1463"/>
          </a:p>
        </p:txBody>
      </p:sp>
      <p:sp>
        <p:nvSpPr>
          <p:cNvPr id="4" name="Text Placeholder 21">
            <a:extLst>
              <a:ext uri="{FF2B5EF4-FFF2-40B4-BE49-F238E27FC236}">
                <a16:creationId xmlns:a16="http://schemas.microsoft.com/office/drawing/2014/main" id="{B4DF19F1-FD9A-9B44-8B4D-507CCF04F875}"/>
              </a:ext>
            </a:extLst>
          </p:cNvPr>
          <p:cNvSpPr>
            <a:spLocks noGrp="1"/>
          </p:cNvSpPr>
          <p:nvPr>
            <p:ph type="body" sz="quarter" idx="11" hasCustomPrompt="1"/>
          </p:nvPr>
        </p:nvSpPr>
        <p:spPr>
          <a:xfrm>
            <a:off x="1476678" y="731834"/>
            <a:ext cx="3534234" cy="3230566"/>
          </a:xfrm>
          <a:prstGeom prst="rect">
            <a:avLst/>
          </a:prstGeom>
        </p:spPr>
        <p:txBody>
          <a:bodyPr anchor="t" anchorCtr="0">
            <a:normAutofit/>
          </a:bodyPr>
          <a:lstStyle>
            <a:lvl1pPr marL="0" indent="0" algn="l">
              <a:lnSpc>
                <a:spcPct val="120000"/>
              </a:lnSpc>
              <a:buNone/>
              <a:defRPr sz="3300" b="1" i="0">
                <a:solidFill>
                  <a:schemeClr val="bg1"/>
                </a:solidFill>
                <a:latin typeface="Arial" panose="020B0604020202020204" pitchFamily="34" charset="0"/>
                <a:cs typeface="Arial" panose="020B0604020202020204" pitchFamily="34" charset="0"/>
              </a:defRPr>
            </a:lvl1pPr>
          </a:lstStyle>
          <a:p>
            <a:pPr lvl="0"/>
            <a:r>
              <a:rPr lang="en-GB" dirty="0"/>
              <a:t>Testimonial quote…</a:t>
            </a:r>
            <a:endParaRPr lang="en-US" dirty="0"/>
          </a:p>
        </p:txBody>
      </p:sp>
      <p:sp>
        <p:nvSpPr>
          <p:cNvPr id="5" name="Text Placeholder 21">
            <a:extLst>
              <a:ext uri="{FF2B5EF4-FFF2-40B4-BE49-F238E27FC236}">
                <a16:creationId xmlns:a16="http://schemas.microsoft.com/office/drawing/2014/main" id="{1A44AD45-FC3B-A44A-9923-88242FCB262D}"/>
              </a:ext>
            </a:extLst>
          </p:cNvPr>
          <p:cNvSpPr>
            <a:spLocks noGrp="1"/>
          </p:cNvSpPr>
          <p:nvPr>
            <p:ph type="body" sz="quarter" idx="12" hasCustomPrompt="1"/>
          </p:nvPr>
        </p:nvSpPr>
        <p:spPr>
          <a:xfrm>
            <a:off x="1476678" y="4050325"/>
            <a:ext cx="2851733" cy="486965"/>
          </a:xfrm>
          <a:prstGeom prst="rect">
            <a:avLst/>
          </a:prstGeom>
        </p:spPr>
        <p:txBody>
          <a:bodyPr anchor="t" anchorCtr="0"/>
          <a:lstStyle>
            <a:lvl1pPr marL="0" indent="0" algn="l">
              <a:buNone/>
              <a:defRPr sz="1350" b="0" i="0">
                <a:solidFill>
                  <a:schemeClr val="bg1"/>
                </a:solidFill>
                <a:latin typeface="Arial" panose="020B0604020202020204" pitchFamily="34" charset="0"/>
                <a:cs typeface="Arial" panose="020B0604020202020204" pitchFamily="34" charset="0"/>
              </a:defRPr>
            </a:lvl1pPr>
          </a:lstStyle>
          <a:p>
            <a:pPr lvl="0"/>
            <a:r>
              <a:rPr lang="en-US" dirty="0"/>
              <a:t>Caption or name</a:t>
            </a:r>
          </a:p>
        </p:txBody>
      </p:sp>
      <p:sp>
        <p:nvSpPr>
          <p:cNvPr id="7" name="TextBox 6">
            <a:extLst>
              <a:ext uri="{FF2B5EF4-FFF2-40B4-BE49-F238E27FC236}">
                <a16:creationId xmlns:a16="http://schemas.microsoft.com/office/drawing/2014/main" id="{DC3D185C-4A44-A945-BDE4-0D02F00A72E3}"/>
              </a:ext>
            </a:extLst>
          </p:cNvPr>
          <p:cNvSpPr txBox="1"/>
          <p:nvPr userDrawn="1"/>
        </p:nvSpPr>
        <p:spPr>
          <a:xfrm>
            <a:off x="398574" y="382251"/>
            <a:ext cx="725150" cy="1361911"/>
          </a:xfrm>
          <a:prstGeom prst="rect">
            <a:avLst/>
          </a:prstGeom>
          <a:noFill/>
        </p:spPr>
        <p:txBody>
          <a:bodyPr wrap="square" rtlCol="0">
            <a:spAutoFit/>
          </a:bodyPr>
          <a:lstStyle/>
          <a:p>
            <a:pPr lvl="0"/>
            <a:r>
              <a:rPr lang="en-GB" sz="8250" b="1" dirty="0">
                <a:solidFill>
                  <a:schemeClr val="bg1"/>
                </a:solidFill>
              </a:rPr>
              <a:t>“</a:t>
            </a:r>
            <a:endParaRPr lang="en-US" sz="8250" b="1" dirty="0">
              <a:solidFill>
                <a:schemeClr val="bg1"/>
              </a:solidFill>
            </a:endParaRPr>
          </a:p>
        </p:txBody>
      </p:sp>
      <p:grpSp>
        <p:nvGrpSpPr>
          <p:cNvPr id="8" name="Group 7">
            <a:extLst>
              <a:ext uri="{FF2B5EF4-FFF2-40B4-BE49-F238E27FC236}">
                <a16:creationId xmlns:a16="http://schemas.microsoft.com/office/drawing/2014/main" id="{C7D198DF-2D50-2B47-A89F-3B61CA05CA4D}"/>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8B56CC72-0977-444F-AB0E-99E98AA061C2}"/>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DC778E16-AB6A-A545-914A-5935C629EF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Tree>
    <p:extLst>
      <p:ext uri="{BB962C8B-B14F-4D97-AF65-F5344CB8AC3E}">
        <p14:creationId xmlns:p14="http://schemas.microsoft.com/office/powerpoint/2010/main" val="2155325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Divider Page 2">
    <p:bg>
      <p:bgPr>
        <a:solidFill>
          <a:schemeClr val="tx2"/>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748B0E6-96B7-4046-A33C-BEE510E16CE3}"/>
              </a:ext>
            </a:extLst>
          </p:cNvPr>
          <p:cNvSpPr/>
          <p:nvPr userDrawn="1"/>
        </p:nvSpPr>
        <p:spPr>
          <a:xfrm>
            <a:off x="324393" y="-709181"/>
            <a:ext cx="5213614" cy="69514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Oval 10">
            <a:extLst>
              <a:ext uri="{FF2B5EF4-FFF2-40B4-BE49-F238E27FC236}">
                <a16:creationId xmlns:a16="http://schemas.microsoft.com/office/drawing/2014/main" id="{AAEBE9C5-2180-DE4A-8AE5-940A73112936}"/>
              </a:ext>
            </a:extLst>
          </p:cNvPr>
          <p:cNvSpPr/>
          <p:nvPr userDrawn="1"/>
        </p:nvSpPr>
        <p:spPr>
          <a:xfrm>
            <a:off x="216702" y="308671"/>
            <a:ext cx="1044870" cy="1393160"/>
          </a:xfrm>
          <a:prstGeom prst="ellipse">
            <a:avLst/>
          </a:prstGeom>
          <a:solidFill>
            <a:srgbClr val="8F005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a:endParaRPr lang="en-US" sz="1463"/>
          </a:p>
        </p:txBody>
      </p:sp>
      <p:grpSp>
        <p:nvGrpSpPr>
          <p:cNvPr id="12" name="Group 11">
            <a:extLst>
              <a:ext uri="{FF2B5EF4-FFF2-40B4-BE49-F238E27FC236}">
                <a16:creationId xmlns:a16="http://schemas.microsoft.com/office/drawing/2014/main" id="{75F0CF25-AA16-0A42-8B66-546C2255A81A}"/>
              </a:ext>
            </a:extLst>
          </p:cNvPr>
          <p:cNvGrpSpPr/>
          <p:nvPr userDrawn="1"/>
        </p:nvGrpSpPr>
        <p:grpSpPr>
          <a:xfrm>
            <a:off x="5660524" y="4237618"/>
            <a:ext cx="1197476" cy="905885"/>
            <a:chOff x="7547365" y="4237615"/>
            <a:chExt cx="1596635" cy="905885"/>
          </a:xfrm>
        </p:grpSpPr>
        <p:sp>
          <p:nvSpPr>
            <p:cNvPr id="13" name="Freeform 12">
              <a:extLst>
                <a:ext uri="{FF2B5EF4-FFF2-40B4-BE49-F238E27FC236}">
                  <a16:creationId xmlns:a16="http://schemas.microsoft.com/office/drawing/2014/main" id="{3585893B-79BE-4644-B634-BE9818C941E2}"/>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4" name="Picture 13" descr="Logo&#10;&#10;Description automatically generated">
              <a:extLst>
                <a:ext uri="{FF2B5EF4-FFF2-40B4-BE49-F238E27FC236}">
                  <a16:creationId xmlns:a16="http://schemas.microsoft.com/office/drawing/2014/main" id="{2369C29C-98C5-9F40-A522-03A1BA60C0C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6" name="TextBox 15">
            <a:extLst>
              <a:ext uri="{FF2B5EF4-FFF2-40B4-BE49-F238E27FC236}">
                <a16:creationId xmlns:a16="http://schemas.microsoft.com/office/drawing/2014/main" id="{41ECDBD3-F3B2-8342-9CCE-02EEBEEA6611}"/>
              </a:ext>
            </a:extLst>
          </p:cNvPr>
          <p:cNvSpPr txBox="1"/>
          <p:nvPr userDrawn="1"/>
        </p:nvSpPr>
        <p:spPr>
          <a:xfrm>
            <a:off x="398574" y="382251"/>
            <a:ext cx="725150" cy="1361911"/>
          </a:xfrm>
          <a:prstGeom prst="rect">
            <a:avLst/>
          </a:prstGeom>
          <a:noFill/>
        </p:spPr>
        <p:txBody>
          <a:bodyPr wrap="square" rtlCol="0">
            <a:spAutoFit/>
          </a:bodyPr>
          <a:lstStyle/>
          <a:p>
            <a:pPr lvl="0"/>
            <a:r>
              <a:rPr lang="en-GB" sz="8250" b="1" dirty="0">
                <a:solidFill>
                  <a:schemeClr val="bg1"/>
                </a:solidFill>
              </a:rPr>
              <a:t>“</a:t>
            </a:r>
            <a:endParaRPr lang="en-US" sz="8250" b="1" dirty="0">
              <a:solidFill>
                <a:schemeClr val="bg1"/>
              </a:solidFill>
            </a:endParaRPr>
          </a:p>
        </p:txBody>
      </p:sp>
      <p:sp>
        <p:nvSpPr>
          <p:cNvPr id="17" name="Text Placeholder 21">
            <a:extLst>
              <a:ext uri="{FF2B5EF4-FFF2-40B4-BE49-F238E27FC236}">
                <a16:creationId xmlns:a16="http://schemas.microsoft.com/office/drawing/2014/main" id="{D572B852-608A-4F41-BC59-A9F496CD5FB7}"/>
              </a:ext>
            </a:extLst>
          </p:cNvPr>
          <p:cNvSpPr>
            <a:spLocks noGrp="1"/>
          </p:cNvSpPr>
          <p:nvPr>
            <p:ph type="body" sz="quarter" idx="11" hasCustomPrompt="1"/>
          </p:nvPr>
        </p:nvSpPr>
        <p:spPr>
          <a:xfrm>
            <a:off x="1476678" y="731834"/>
            <a:ext cx="3534234" cy="3230566"/>
          </a:xfrm>
          <a:prstGeom prst="rect">
            <a:avLst/>
          </a:prstGeom>
        </p:spPr>
        <p:txBody>
          <a:bodyPr anchor="t" anchorCtr="0">
            <a:normAutofit/>
          </a:bodyPr>
          <a:lstStyle>
            <a:lvl1pPr marL="0" indent="0" algn="l">
              <a:lnSpc>
                <a:spcPct val="120000"/>
              </a:lnSpc>
              <a:buNone/>
              <a:defRPr sz="3300" b="1" i="0">
                <a:solidFill>
                  <a:schemeClr val="tx1"/>
                </a:solidFill>
                <a:latin typeface="Arial" panose="020B0604020202020204" pitchFamily="34" charset="0"/>
                <a:cs typeface="Arial" panose="020B0604020202020204" pitchFamily="34" charset="0"/>
              </a:defRPr>
            </a:lvl1pPr>
          </a:lstStyle>
          <a:p>
            <a:pPr lvl="0"/>
            <a:r>
              <a:rPr lang="en-GB" dirty="0"/>
              <a:t>Testimonial quote…</a:t>
            </a:r>
            <a:endParaRPr lang="en-US" dirty="0"/>
          </a:p>
        </p:txBody>
      </p:sp>
      <p:sp>
        <p:nvSpPr>
          <p:cNvPr id="18" name="Text Placeholder 21">
            <a:extLst>
              <a:ext uri="{FF2B5EF4-FFF2-40B4-BE49-F238E27FC236}">
                <a16:creationId xmlns:a16="http://schemas.microsoft.com/office/drawing/2014/main" id="{7DC95FAB-2523-694A-9656-74F358850955}"/>
              </a:ext>
            </a:extLst>
          </p:cNvPr>
          <p:cNvSpPr>
            <a:spLocks noGrp="1"/>
          </p:cNvSpPr>
          <p:nvPr>
            <p:ph type="body" sz="quarter" idx="12" hasCustomPrompt="1"/>
          </p:nvPr>
        </p:nvSpPr>
        <p:spPr>
          <a:xfrm>
            <a:off x="1476678" y="4050325"/>
            <a:ext cx="2851733" cy="486965"/>
          </a:xfrm>
          <a:prstGeom prst="rect">
            <a:avLst/>
          </a:prstGeom>
        </p:spPr>
        <p:txBody>
          <a:bodyPr anchor="t" anchorCtr="0"/>
          <a:lstStyle>
            <a:lvl1pPr marL="0" indent="0" algn="l">
              <a:buNone/>
              <a:defRPr sz="1350" b="0" i="0">
                <a:solidFill>
                  <a:schemeClr val="tx1"/>
                </a:solidFill>
                <a:latin typeface="Arial" panose="020B0604020202020204" pitchFamily="34" charset="0"/>
                <a:cs typeface="Arial" panose="020B0604020202020204" pitchFamily="34" charset="0"/>
              </a:defRPr>
            </a:lvl1pPr>
          </a:lstStyle>
          <a:p>
            <a:pPr lvl="0"/>
            <a:r>
              <a:rPr lang="en-US" dirty="0"/>
              <a:t>Caption or name</a:t>
            </a:r>
          </a:p>
        </p:txBody>
      </p:sp>
    </p:spTree>
    <p:extLst>
      <p:ext uri="{BB962C8B-B14F-4D97-AF65-F5344CB8AC3E}">
        <p14:creationId xmlns:p14="http://schemas.microsoft.com/office/powerpoint/2010/main" val="2724374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Volunteering Title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F90C652-7833-0944-9D6A-6B7178A46E2D}"/>
              </a:ext>
            </a:extLst>
          </p:cNvPr>
          <p:cNvSpPr/>
          <p:nvPr userDrawn="1"/>
        </p:nvSpPr>
        <p:spPr>
          <a:xfrm>
            <a:off x="3639909" y="357420"/>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15" name="Text Placeholder 21">
            <a:extLst>
              <a:ext uri="{FF2B5EF4-FFF2-40B4-BE49-F238E27FC236}">
                <a16:creationId xmlns:a16="http://schemas.microsoft.com/office/drawing/2014/main" id="{79A91FF8-1AA0-4D40-A25D-B381CCD2E2F9}"/>
              </a:ext>
            </a:extLst>
          </p:cNvPr>
          <p:cNvSpPr>
            <a:spLocks noGrp="1"/>
          </p:cNvSpPr>
          <p:nvPr>
            <p:ph type="body" sz="quarter" idx="11" hasCustomPrompt="1"/>
          </p:nvPr>
        </p:nvSpPr>
        <p:spPr>
          <a:xfrm>
            <a:off x="3974645" y="141230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
        <p:nvSpPr>
          <p:cNvPr id="17" name="Text Placeholder 21">
            <a:extLst>
              <a:ext uri="{FF2B5EF4-FFF2-40B4-BE49-F238E27FC236}">
                <a16:creationId xmlns:a16="http://schemas.microsoft.com/office/drawing/2014/main" id="{17F14D08-2978-414A-ABCF-8F60885AC94E}"/>
              </a:ext>
            </a:extLst>
          </p:cNvPr>
          <p:cNvSpPr>
            <a:spLocks noGrp="1"/>
          </p:cNvSpPr>
          <p:nvPr>
            <p:ph type="body" sz="quarter" idx="12" hasCustomPrompt="1"/>
          </p:nvPr>
        </p:nvSpPr>
        <p:spPr>
          <a:xfrm>
            <a:off x="4105274" y="292417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grpSp>
        <p:nvGrpSpPr>
          <p:cNvPr id="18" name="Group 17">
            <a:extLst>
              <a:ext uri="{FF2B5EF4-FFF2-40B4-BE49-F238E27FC236}">
                <a16:creationId xmlns:a16="http://schemas.microsoft.com/office/drawing/2014/main" id="{94E3D8EA-AFA9-B94F-8EC1-805A7975E5C4}"/>
              </a:ext>
            </a:extLst>
          </p:cNvPr>
          <p:cNvGrpSpPr/>
          <p:nvPr userDrawn="1"/>
        </p:nvGrpSpPr>
        <p:grpSpPr>
          <a:xfrm>
            <a:off x="5660524" y="4237618"/>
            <a:ext cx="1197476" cy="905885"/>
            <a:chOff x="7547365" y="4237615"/>
            <a:chExt cx="1596635" cy="905885"/>
          </a:xfrm>
        </p:grpSpPr>
        <p:sp>
          <p:nvSpPr>
            <p:cNvPr id="19" name="Freeform 18">
              <a:extLst>
                <a:ext uri="{FF2B5EF4-FFF2-40B4-BE49-F238E27FC236}">
                  <a16:creationId xmlns:a16="http://schemas.microsoft.com/office/drawing/2014/main" id="{DE5FDCC2-99D3-064C-BE36-55236B71065B}"/>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0" name="Picture 19" descr="Logo&#10;&#10;Description automatically generated">
              <a:extLst>
                <a:ext uri="{FF2B5EF4-FFF2-40B4-BE49-F238E27FC236}">
                  <a16:creationId xmlns:a16="http://schemas.microsoft.com/office/drawing/2014/main" id="{D57E5109-DB5E-1946-BB3E-8C2C9CE8EAF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Tree>
    <p:extLst>
      <p:ext uri="{BB962C8B-B14F-4D97-AF65-F5344CB8AC3E}">
        <p14:creationId xmlns:p14="http://schemas.microsoft.com/office/powerpoint/2010/main" val="22803463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eneric Page 3">
    <p:spTree>
      <p:nvGrpSpPr>
        <p:cNvPr id="1" name=""/>
        <p:cNvGrpSpPr/>
        <p:nvPr/>
      </p:nvGrpSpPr>
      <p:grpSpPr>
        <a:xfrm>
          <a:off x="0" y="0"/>
          <a:ext cx="0" cy="0"/>
          <a:chOff x="0" y="0"/>
          <a:chExt cx="0" cy="0"/>
        </a:xfrm>
      </p:grpSpPr>
      <p:sp>
        <p:nvSpPr>
          <p:cNvPr id="74" name="Picture Placeholder 73">
            <a:extLst>
              <a:ext uri="{FF2B5EF4-FFF2-40B4-BE49-F238E27FC236}">
                <a16:creationId xmlns:a16="http://schemas.microsoft.com/office/drawing/2014/main" id="{F9CB1CA8-4D19-6847-90D4-BEB9E28958CC}"/>
              </a:ext>
            </a:extLst>
          </p:cNvPr>
          <p:cNvSpPr>
            <a:spLocks noGrp="1"/>
          </p:cNvSpPr>
          <p:nvPr>
            <p:ph type="pic" sz="quarter" idx="13"/>
          </p:nvPr>
        </p:nvSpPr>
        <p:spPr>
          <a:xfrm>
            <a:off x="3001780" y="-1516"/>
            <a:ext cx="3856220" cy="5145016"/>
          </a:xfrm>
          <a:custGeom>
            <a:avLst/>
            <a:gdLst>
              <a:gd name="connsiteX0" fmla="*/ 226437 w 1389266"/>
              <a:gd name="connsiteY0" fmla="*/ 0 h 1390182"/>
              <a:gd name="connsiteX1" fmla="*/ 1389266 w 1389266"/>
              <a:gd name="connsiteY1" fmla="*/ 0 h 1390182"/>
              <a:gd name="connsiteX2" fmla="*/ 1389266 w 1389266"/>
              <a:gd name="connsiteY2" fmla="*/ 1390182 h 1390182"/>
              <a:gd name="connsiteX3" fmla="*/ 226087 w 1389266"/>
              <a:gd name="connsiteY3" fmla="*/ 1390182 h 1390182"/>
              <a:gd name="connsiteX4" fmla="*/ 202934 w 1389266"/>
              <a:gd name="connsiteY4" fmla="*/ 1359240 h 1390182"/>
              <a:gd name="connsiteX5" fmla="*/ 0 w 1389266"/>
              <a:gd name="connsiteY5" fmla="*/ 695325 h 1390182"/>
              <a:gd name="connsiteX6" fmla="*/ 202934 w 1389266"/>
              <a:gd name="connsiteY6" fmla="*/ 31410 h 139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9266" h="1390182">
                <a:moveTo>
                  <a:pt x="226437" y="0"/>
                </a:moveTo>
                <a:lnTo>
                  <a:pt x="1389266" y="0"/>
                </a:lnTo>
                <a:lnTo>
                  <a:pt x="1389266" y="1390182"/>
                </a:lnTo>
                <a:lnTo>
                  <a:pt x="226087" y="1390182"/>
                </a:lnTo>
                <a:lnTo>
                  <a:pt x="202934" y="1359240"/>
                </a:lnTo>
                <a:cubicBezTo>
                  <a:pt x="74812" y="1169722"/>
                  <a:pt x="0" y="941254"/>
                  <a:pt x="0" y="695325"/>
                </a:cubicBezTo>
                <a:cubicBezTo>
                  <a:pt x="0" y="449396"/>
                  <a:pt x="74812" y="220929"/>
                  <a:pt x="202934" y="31410"/>
                </a:cubicBezTo>
                <a:close/>
              </a:path>
            </a:pathLst>
          </a:custGeom>
          <a:blipFill>
            <a:blip r:embed="rId2" cstate="print">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a:lvl1pPr>
          </a:lstStyle>
          <a:p>
            <a:endParaRPr lang="en-US" dirty="0"/>
          </a:p>
          <a:p>
            <a:endParaRPr lang="en-US" dirty="0"/>
          </a:p>
          <a:p>
            <a:endParaRPr lang="en-US" dirty="0"/>
          </a:p>
          <a:p>
            <a:endParaRPr lang="en-US" dirty="0"/>
          </a:p>
          <a:p>
            <a:endParaRPr lang="en-US" dirty="0"/>
          </a:p>
          <a:p>
            <a:endParaRPr lang="en-US" dirty="0"/>
          </a:p>
        </p:txBody>
      </p:sp>
      <p:sp>
        <p:nvSpPr>
          <p:cNvPr id="75" name="Text Placeholder 21">
            <a:extLst>
              <a:ext uri="{FF2B5EF4-FFF2-40B4-BE49-F238E27FC236}">
                <a16:creationId xmlns:a16="http://schemas.microsoft.com/office/drawing/2014/main" id="{6CAF32D5-A66A-EA48-8623-669C22742B28}"/>
              </a:ext>
            </a:extLst>
          </p:cNvPr>
          <p:cNvSpPr>
            <a:spLocks noGrp="1"/>
          </p:cNvSpPr>
          <p:nvPr>
            <p:ph type="body" sz="quarter" idx="11" hasCustomPrompt="1"/>
          </p:nvPr>
        </p:nvSpPr>
        <p:spPr>
          <a:xfrm>
            <a:off x="423583" y="513430"/>
            <a:ext cx="2207192" cy="996578"/>
          </a:xfrm>
          <a:prstGeom prst="rect">
            <a:avLst/>
          </a:prstGeom>
        </p:spPr>
        <p:txBody>
          <a:bodyPr anchor="t" anchorCtr="0"/>
          <a:lstStyle>
            <a:lvl1pPr marL="0" indent="0" algn="l">
              <a:lnSpc>
                <a:spcPct val="100000"/>
              </a:lnSpc>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77" name="Text Placeholder 21">
            <a:extLst>
              <a:ext uri="{FF2B5EF4-FFF2-40B4-BE49-F238E27FC236}">
                <a16:creationId xmlns:a16="http://schemas.microsoft.com/office/drawing/2014/main" id="{3FB7A04E-EDFB-0243-8448-94CAF671B982}"/>
              </a:ext>
            </a:extLst>
          </p:cNvPr>
          <p:cNvSpPr>
            <a:spLocks noGrp="1"/>
          </p:cNvSpPr>
          <p:nvPr>
            <p:ph type="body" sz="quarter" idx="14" hasCustomPrompt="1"/>
          </p:nvPr>
        </p:nvSpPr>
        <p:spPr>
          <a:xfrm>
            <a:off x="423583" y="1685704"/>
            <a:ext cx="2207192" cy="2533033"/>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1562698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Generic Page 3">
    <p:spTree>
      <p:nvGrpSpPr>
        <p:cNvPr id="1" name=""/>
        <p:cNvGrpSpPr/>
        <p:nvPr/>
      </p:nvGrpSpPr>
      <p:grpSpPr>
        <a:xfrm>
          <a:off x="0" y="0"/>
          <a:ext cx="0" cy="0"/>
          <a:chOff x="0" y="0"/>
          <a:chExt cx="0" cy="0"/>
        </a:xfrm>
      </p:grpSpPr>
      <p:sp>
        <p:nvSpPr>
          <p:cNvPr id="74" name="Picture Placeholder 73">
            <a:extLst>
              <a:ext uri="{FF2B5EF4-FFF2-40B4-BE49-F238E27FC236}">
                <a16:creationId xmlns:a16="http://schemas.microsoft.com/office/drawing/2014/main" id="{F9CB1CA8-4D19-6847-90D4-BEB9E28958CC}"/>
              </a:ext>
            </a:extLst>
          </p:cNvPr>
          <p:cNvSpPr>
            <a:spLocks noGrp="1"/>
          </p:cNvSpPr>
          <p:nvPr>
            <p:ph type="pic" sz="quarter" idx="13"/>
          </p:nvPr>
        </p:nvSpPr>
        <p:spPr>
          <a:xfrm>
            <a:off x="3001780" y="-1516"/>
            <a:ext cx="3856220" cy="5145016"/>
          </a:xfrm>
          <a:custGeom>
            <a:avLst/>
            <a:gdLst>
              <a:gd name="connsiteX0" fmla="*/ 226437 w 1389266"/>
              <a:gd name="connsiteY0" fmla="*/ 0 h 1390182"/>
              <a:gd name="connsiteX1" fmla="*/ 1389266 w 1389266"/>
              <a:gd name="connsiteY1" fmla="*/ 0 h 1390182"/>
              <a:gd name="connsiteX2" fmla="*/ 1389266 w 1389266"/>
              <a:gd name="connsiteY2" fmla="*/ 1390182 h 1390182"/>
              <a:gd name="connsiteX3" fmla="*/ 226087 w 1389266"/>
              <a:gd name="connsiteY3" fmla="*/ 1390182 h 1390182"/>
              <a:gd name="connsiteX4" fmla="*/ 202934 w 1389266"/>
              <a:gd name="connsiteY4" fmla="*/ 1359240 h 1390182"/>
              <a:gd name="connsiteX5" fmla="*/ 0 w 1389266"/>
              <a:gd name="connsiteY5" fmla="*/ 695325 h 1390182"/>
              <a:gd name="connsiteX6" fmla="*/ 202934 w 1389266"/>
              <a:gd name="connsiteY6" fmla="*/ 31410 h 1390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9266" h="1390182">
                <a:moveTo>
                  <a:pt x="226437" y="0"/>
                </a:moveTo>
                <a:lnTo>
                  <a:pt x="1389266" y="0"/>
                </a:lnTo>
                <a:lnTo>
                  <a:pt x="1389266" y="1390182"/>
                </a:lnTo>
                <a:lnTo>
                  <a:pt x="226087" y="1390182"/>
                </a:lnTo>
                <a:lnTo>
                  <a:pt x="202934" y="1359240"/>
                </a:lnTo>
                <a:cubicBezTo>
                  <a:pt x="74812" y="1169722"/>
                  <a:pt x="0" y="941254"/>
                  <a:pt x="0" y="695325"/>
                </a:cubicBezTo>
                <a:cubicBezTo>
                  <a:pt x="0" y="449396"/>
                  <a:pt x="74812" y="220929"/>
                  <a:pt x="202934" y="31410"/>
                </a:cubicBezTo>
                <a:close/>
              </a:path>
            </a:pathLst>
          </a:custGeom>
          <a:blipFill>
            <a:blip r:embed="rId2" cstate="print">
              <a:extLst>
                <a:ext uri="{28A0092B-C50C-407E-A947-70E740481C1C}">
                  <a14:useLocalDpi xmlns:a14="http://schemas.microsoft.com/office/drawing/2010/main"/>
                </a:ext>
              </a:extLst>
            </a:blip>
            <a:stretch>
              <a:fillRect/>
            </a:stretch>
          </a:blipFill>
        </p:spPr>
        <p:txBody>
          <a:bodyPr wrap="square" anchor="ctr">
            <a:noAutofit/>
          </a:bodyPr>
          <a:lstStyle>
            <a:lvl1pPr marL="0" indent="0" algn="ctr">
              <a:buNone/>
              <a:defRPr/>
            </a:lvl1pPr>
          </a:lstStyle>
          <a:p>
            <a:endParaRPr lang="en-US" dirty="0"/>
          </a:p>
          <a:p>
            <a:endParaRPr lang="en-US" dirty="0"/>
          </a:p>
          <a:p>
            <a:endParaRPr lang="en-US" dirty="0"/>
          </a:p>
          <a:p>
            <a:endParaRPr lang="en-US" dirty="0"/>
          </a:p>
          <a:p>
            <a:endParaRPr lang="en-US" dirty="0"/>
          </a:p>
          <a:p>
            <a:endParaRPr lang="en-US" dirty="0"/>
          </a:p>
        </p:txBody>
      </p:sp>
      <p:sp>
        <p:nvSpPr>
          <p:cNvPr id="8" name="Text Placeholder 21">
            <a:extLst>
              <a:ext uri="{FF2B5EF4-FFF2-40B4-BE49-F238E27FC236}">
                <a16:creationId xmlns:a16="http://schemas.microsoft.com/office/drawing/2014/main" id="{27898281-363A-ED45-B169-22FFA9437F9C}"/>
              </a:ext>
            </a:extLst>
          </p:cNvPr>
          <p:cNvSpPr>
            <a:spLocks noGrp="1"/>
          </p:cNvSpPr>
          <p:nvPr>
            <p:ph type="body" sz="quarter" idx="11" hasCustomPrompt="1"/>
          </p:nvPr>
        </p:nvSpPr>
        <p:spPr>
          <a:xfrm>
            <a:off x="423583" y="513430"/>
            <a:ext cx="2207192" cy="996578"/>
          </a:xfrm>
          <a:prstGeom prst="rect">
            <a:avLst/>
          </a:prstGeom>
        </p:spPr>
        <p:txBody>
          <a:bodyPr anchor="t" anchorCtr="0"/>
          <a:lstStyle>
            <a:lvl1pPr marL="0" indent="0" algn="l">
              <a:lnSpc>
                <a:spcPct val="100000"/>
              </a:lnSpc>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9" name="Text Placeholder 21">
            <a:extLst>
              <a:ext uri="{FF2B5EF4-FFF2-40B4-BE49-F238E27FC236}">
                <a16:creationId xmlns:a16="http://schemas.microsoft.com/office/drawing/2014/main" id="{6391743F-13B5-1146-AD80-361131BD054F}"/>
              </a:ext>
            </a:extLst>
          </p:cNvPr>
          <p:cNvSpPr>
            <a:spLocks noGrp="1"/>
          </p:cNvSpPr>
          <p:nvPr>
            <p:ph type="body" sz="quarter" idx="14" hasCustomPrompt="1"/>
          </p:nvPr>
        </p:nvSpPr>
        <p:spPr>
          <a:xfrm>
            <a:off x="423583" y="1685704"/>
            <a:ext cx="2207192" cy="2533033"/>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2768891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ets Title 1">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170859DE-B12F-FE40-A6CD-FB4E2CE7A8B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33919" y="270841"/>
            <a:ext cx="2590637" cy="5018339"/>
          </a:xfrm>
          <a:prstGeom prst="rect">
            <a:avLst/>
          </a:prstGeom>
        </p:spPr>
      </p:pic>
      <p:grpSp>
        <p:nvGrpSpPr>
          <p:cNvPr id="32" name="Group 31">
            <a:extLst>
              <a:ext uri="{FF2B5EF4-FFF2-40B4-BE49-F238E27FC236}">
                <a16:creationId xmlns:a16="http://schemas.microsoft.com/office/drawing/2014/main" id="{828F7F43-0303-674F-8C88-BDF3ED1BB802}"/>
              </a:ext>
            </a:extLst>
          </p:cNvPr>
          <p:cNvGrpSpPr/>
          <p:nvPr userDrawn="1"/>
        </p:nvGrpSpPr>
        <p:grpSpPr>
          <a:xfrm>
            <a:off x="5660524" y="4237618"/>
            <a:ext cx="1197476" cy="905885"/>
            <a:chOff x="7547365" y="4237615"/>
            <a:chExt cx="1596635" cy="905885"/>
          </a:xfrm>
        </p:grpSpPr>
        <p:sp>
          <p:nvSpPr>
            <p:cNvPr id="33" name="Freeform 32">
              <a:extLst>
                <a:ext uri="{FF2B5EF4-FFF2-40B4-BE49-F238E27FC236}">
                  <a16:creationId xmlns:a16="http://schemas.microsoft.com/office/drawing/2014/main" id="{8265CAB6-9D84-2C4A-B3B8-490D89FA0B1B}"/>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34" name="Picture 33" descr="Logo&#10;&#10;Description automatically generated">
              <a:extLst>
                <a:ext uri="{FF2B5EF4-FFF2-40B4-BE49-F238E27FC236}">
                  <a16:creationId xmlns:a16="http://schemas.microsoft.com/office/drawing/2014/main" id="{CC7FE6AB-4039-344A-AD99-89EC25F60E1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38" name="Text Placeholder 21">
            <a:extLst>
              <a:ext uri="{FF2B5EF4-FFF2-40B4-BE49-F238E27FC236}">
                <a16:creationId xmlns:a16="http://schemas.microsoft.com/office/drawing/2014/main" id="{6216566E-B035-7B43-ADF7-D6EC1F40623D}"/>
              </a:ext>
            </a:extLst>
          </p:cNvPr>
          <p:cNvSpPr>
            <a:spLocks noGrp="1"/>
          </p:cNvSpPr>
          <p:nvPr>
            <p:ph type="body" sz="quarter" idx="12" hasCustomPrompt="1"/>
          </p:nvPr>
        </p:nvSpPr>
        <p:spPr>
          <a:xfrm>
            <a:off x="423582" y="503769"/>
            <a:ext cx="3421396"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39" name="Text Placeholder 21">
            <a:extLst>
              <a:ext uri="{FF2B5EF4-FFF2-40B4-BE49-F238E27FC236}">
                <a16:creationId xmlns:a16="http://schemas.microsoft.com/office/drawing/2014/main" id="{36F2BF28-E99C-1740-96B5-85940813722A}"/>
              </a:ext>
            </a:extLst>
          </p:cNvPr>
          <p:cNvSpPr>
            <a:spLocks noGrp="1"/>
          </p:cNvSpPr>
          <p:nvPr>
            <p:ph type="body" sz="quarter" idx="13" hasCustomPrompt="1"/>
          </p:nvPr>
        </p:nvSpPr>
        <p:spPr>
          <a:xfrm>
            <a:off x="423583" y="1022847"/>
            <a:ext cx="3421395"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40" name="Text Placeholder 21">
            <a:extLst>
              <a:ext uri="{FF2B5EF4-FFF2-40B4-BE49-F238E27FC236}">
                <a16:creationId xmlns:a16="http://schemas.microsoft.com/office/drawing/2014/main" id="{196BB95C-8C4E-8341-BA4B-6EEB3CD99B82}"/>
              </a:ext>
            </a:extLst>
          </p:cNvPr>
          <p:cNvSpPr>
            <a:spLocks noGrp="1"/>
          </p:cNvSpPr>
          <p:nvPr>
            <p:ph type="body" sz="quarter" idx="14" hasCustomPrompt="1"/>
          </p:nvPr>
        </p:nvSpPr>
        <p:spPr>
          <a:xfrm>
            <a:off x="423582" y="1784897"/>
            <a:ext cx="2466238"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
        <p:nvSpPr>
          <p:cNvPr id="42" name="Text Placeholder 21">
            <a:extLst>
              <a:ext uri="{FF2B5EF4-FFF2-40B4-BE49-F238E27FC236}">
                <a16:creationId xmlns:a16="http://schemas.microsoft.com/office/drawing/2014/main" id="{F7387C25-9F97-F74F-9590-1D4347150110}"/>
              </a:ext>
            </a:extLst>
          </p:cNvPr>
          <p:cNvSpPr>
            <a:spLocks noGrp="1"/>
          </p:cNvSpPr>
          <p:nvPr>
            <p:ph type="body" sz="quarter" idx="11" hasCustomPrompt="1"/>
          </p:nvPr>
        </p:nvSpPr>
        <p:spPr>
          <a:xfrm>
            <a:off x="3071872" y="2375400"/>
            <a:ext cx="1816733" cy="2439070"/>
          </a:xfrm>
          <a:prstGeom prst="ellipse">
            <a:avLst/>
          </a:prstGeom>
          <a:solidFill>
            <a:srgbClr val="E73081"/>
          </a:solidFill>
        </p:spPr>
        <p:txBody>
          <a:bodyPr anchor="ctr">
            <a:normAutofit/>
          </a:bodyPr>
          <a:lstStyle>
            <a:lvl1pPr marL="0" indent="0" algn="ctr">
              <a:lnSpc>
                <a:spcPct val="100000"/>
              </a:lnSpc>
              <a:buNone/>
              <a:defRPr sz="1350" b="1">
                <a:solidFill>
                  <a:schemeClr val="bg1"/>
                </a:solidFill>
                <a:latin typeface="Arial" panose="020B0604020202020204" pitchFamily="34" charset="0"/>
                <a:cs typeface="Arial" panose="020B0604020202020204" pitchFamily="34" charset="0"/>
              </a:defRPr>
            </a:lvl1pPr>
          </a:lstStyle>
          <a:p>
            <a:pPr lvl="0"/>
            <a:r>
              <a:rPr lang="en-GB" dirty="0" err="1"/>
              <a:t>Pullout</a:t>
            </a:r>
            <a:r>
              <a:rPr lang="en-GB" dirty="0"/>
              <a:t> statement</a:t>
            </a:r>
            <a:endParaRPr lang="en-US" dirty="0"/>
          </a:p>
        </p:txBody>
      </p:sp>
    </p:spTree>
    <p:extLst>
      <p:ext uri="{BB962C8B-B14F-4D97-AF65-F5344CB8AC3E}">
        <p14:creationId xmlns:p14="http://schemas.microsoft.com/office/powerpoint/2010/main" val="4692776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ets Title 1">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09272FA-0BF0-724A-92B4-E3918F9AAC0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574149" y="494676"/>
            <a:ext cx="3273946" cy="4525244"/>
          </a:xfrm>
          <a:prstGeom prst="rect">
            <a:avLst/>
          </a:prstGeom>
        </p:spPr>
      </p:pic>
      <p:grpSp>
        <p:nvGrpSpPr>
          <p:cNvPr id="32" name="Group 31">
            <a:extLst>
              <a:ext uri="{FF2B5EF4-FFF2-40B4-BE49-F238E27FC236}">
                <a16:creationId xmlns:a16="http://schemas.microsoft.com/office/drawing/2014/main" id="{828F7F43-0303-674F-8C88-BDF3ED1BB802}"/>
              </a:ext>
            </a:extLst>
          </p:cNvPr>
          <p:cNvGrpSpPr/>
          <p:nvPr userDrawn="1"/>
        </p:nvGrpSpPr>
        <p:grpSpPr>
          <a:xfrm>
            <a:off x="5660524" y="4237618"/>
            <a:ext cx="1197476" cy="905885"/>
            <a:chOff x="7547365" y="4237615"/>
            <a:chExt cx="1596635" cy="905885"/>
          </a:xfrm>
        </p:grpSpPr>
        <p:sp>
          <p:nvSpPr>
            <p:cNvPr id="33" name="Freeform 32">
              <a:extLst>
                <a:ext uri="{FF2B5EF4-FFF2-40B4-BE49-F238E27FC236}">
                  <a16:creationId xmlns:a16="http://schemas.microsoft.com/office/drawing/2014/main" id="{8265CAB6-9D84-2C4A-B3B8-490D89FA0B1B}"/>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34" name="Picture 33" descr="Logo&#10;&#10;Description automatically generated">
              <a:extLst>
                <a:ext uri="{FF2B5EF4-FFF2-40B4-BE49-F238E27FC236}">
                  <a16:creationId xmlns:a16="http://schemas.microsoft.com/office/drawing/2014/main" id="{CC7FE6AB-4039-344A-AD99-89EC25F60E1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0" name="Text Placeholder 21">
            <a:extLst>
              <a:ext uri="{FF2B5EF4-FFF2-40B4-BE49-F238E27FC236}">
                <a16:creationId xmlns:a16="http://schemas.microsoft.com/office/drawing/2014/main" id="{306C1BB7-95D0-B74A-99FB-6EE5640BE9F4}"/>
              </a:ext>
            </a:extLst>
          </p:cNvPr>
          <p:cNvSpPr>
            <a:spLocks noGrp="1"/>
          </p:cNvSpPr>
          <p:nvPr>
            <p:ph type="body" sz="quarter" idx="11" hasCustomPrompt="1"/>
          </p:nvPr>
        </p:nvSpPr>
        <p:spPr>
          <a:xfrm>
            <a:off x="3071872" y="2375400"/>
            <a:ext cx="1816733" cy="2439070"/>
          </a:xfrm>
          <a:prstGeom prst="ellipse">
            <a:avLst/>
          </a:prstGeom>
          <a:solidFill>
            <a:srgbClr val="E73081"/>
          </a:solidFill>
        </p:spPr>
        <p:txBody>
          <a:bodyPr anchor="ctr">
            <a:normAutofit/>
          </a:bodyPr>
          <a:lstStyle>
            <a:lvl1pPr marL="0" indent="0" algn="ctr">
              <a:lnSpc>
                <a:spcPct val="100000"/>
              </a:lnSpc>
              <a:buNone/>
              <a:defRPr sz="1350" b="1">
                <a:solidFill>
                  <a:schemeClr val="bg1"/>
                </a:solidFill>
                <a:latin typeface="Arial" panose="020B0604020202020204" pitchFamily="34" charset="0"/>
                <a:cs typeface="Arial" panose="020B0604020202020204" pitchFamily="34" charset="0"/>
              </a:defRPr>
            </a:lvl1pPr>
          </a:lstStyle>
          <a:p>
            <a:pPr lvl="0"/>
            <a:r>
              <a:rPr lang="en-GB" dirty="0" err="1"/>
              <a:t>Pullout</a:t>
            </a:r>
            <a:r>
              <a:rPr lang="en-GB" dirty="0"/>
              <a:t> statement</a:t>
            </a:r>
            <a:endParaRPr lang="en-US" dirty="0"/>
          </a:p>
        </p:txBody>
      </p:sp>
      <p:sp>
        <p:nvSpPr>
          <p:cNvPr id="10" name="Text Placeholder 21">
            <a:extLst>
              <a:ext uri="{FF2B5EF4-FFF2-40B4-BE49-F238E27FC236}">
                <a16:creationId xmlns:a16="http://schemas.microsoft.com/office/drawing/2014/main" id="{FC65AF2C-957C-0F40-B65C-3513CD874C59}"/>
              </a:ext>
            </a:extLst>
          </p:cNvPr>
          <p:cNvSpPr>
            <a:spLocks noGrp="1"/>
          </p:cNvSpPr>
          <p:nvPr>
            <p:ph type="body" sz="quarter" idx="12" hasCustomPrompt="1"/>
          </p:nvPr>
        </p:nvSpPr>
        <p:spPr>
          <a:xfrm>
            <a:off x="423582" y="503769"/>
            <a:ext cx="3421396"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2" name="Text Placeholder 21">
            <a:extLst>
              <a:ext uri="{FF2B5EF4-FFF2-40B4-BE49-F238E27FC236}">
                <a16:creationId xmlns:a16="http://schemas.microsoft.com/office/drawing/2014/main" id="{5795002C-D205-754B-AEEA-BB4DB444F214}"/>
              </a:ext>
            </a:extLst>
          </p:cNvPr>
          <p:cNvSpPr>
            <a:spLocks noGrp="1"/>
          </p:cNvSpPr>
          <p:nvPr>
            <p:ph type="body" sz="quarter" idx="13" hasCustomPrompt="1"/>
          </p:nvPr>
        </p:nvSpPr>
        <p:spPr>
          <a:xfrm>
            <a:off x="423583" y="1022847"/>
            <a:ext cx="3421395"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13" name="Text Placeholder 21">
            <a:extLst>
              <a:ext uri="{FF2B5EF4-FFF2-40B4-BE49-F238E27FC236}">
                <a16:creationId xmlns:a16="http://schemas.microsoft.com/office/drawing/2014/main" id="{1207FEEC-427A-E943-83DC-2AD7CFBAA71B}"/>
              </a:ext>
            </a:extLst>
          </p:cNvPr>
          <p:cNvSpPr>
            <a:spLocks noGrp="1"/>
          </p:cNvSpPr>
          <p:nvPr>
            <p:ph type="body" sz="quarter" idx="14" hasCustomPrompt="1"/>
          </p:nvPr>
        </p:nvSpPr>
        <p:spPr>
          <a:xfrm>
            <a:off x="423582" y="1784897"/>
            <a:ext cx="2466238"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2028414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ets Title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1348C1-4C77-C444-8A39-3AD4B184E4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3429002" y="215885"/>
            <a:ext cx="4096613" cy="4915470"/>
          </a:xfrm>
          <a:prstGeom prst="rect">
            <a:avLst/>
          </a:prstGeom>
        </p:spPr>
      </p:pic>
      <p:grpSp>
        <p:nvGrpSpPr>
          <p:cNvPr id="19" name="Group 18">
            <a:extLst>
              <a:ext uri="{FF2B5EF4-FFF2-40B4-BE49-F238E27FC236}">
                <a16:creationId xmlns:a16="http://schemas.microsoft.com/office/drawing/2014/main" id="{A62293BF-BBB4-C64B-A5EE-5E40B41CB538}"/>
              </a:ext>
            </a:extLst>
          </p:cNvPr>
          <p:cNvGrpSpPr/>
          <p:nvPr userDrawn="1"/>
        </p:nvGrpSpPr>
        <p:grpSpPr>
          <a:xfrm>
            <a:off x="5660524" y="4237618"/>
            <a:ext cx="1197476" cy="905885"/>
            <a:chOff x="7547365" y="4237615"/>
            <a:chExt cx="1596635" cy="905885"/>
          </a:xfrm>
        </p:grpSpPr>
        <p:sp>
          <p:nvSpPr>
            <p:cNvPr id="20" name="Freeform 19">
              <a:extLst>
                <a:ext uri="{FF2B5EF4-FFF2-40B4-BE49-F238E27FC236}">
                  <a16:creationId xmlns:a16="http://schemas.microsoft.com/office/drawing/2014/main" id="{27E3DDE3-7CDF-8D49-8310-3C329C4D40CD}"/>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1" name="Picture 20" descr="Logo&#10;&#10;Description automatically generated">
              <a:extLst>
                <a:ext uri="{FF2B5EF4-FFF2-40B4-BE49-F238E27FC236}">
                  <a16:creationId xmlns:a16="http://schemas.microsoft.com/office/drawing/2014/main" id="{1DB3D1D5-8D40-FB44-AD42-AB95E56C591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31" name="Text Placeholder 21">
            <a:extLst>
              <a:ext uri="{FF2B5EF4-FFF2-40B4-BE49-F238E27FC236}">
                <a16:creationId xmlns:a16="http://schemas.microsoft.com/office/drawing/2014/main" id="{652BCF50-D559-1246-A48C-D955608414E5}"/>
              </a:ext>
            </a:extLst>
          </p:cNvPr>
          <p:cNvSpPr>
            <a:spLocks noGrp="1"/>
          </p:cNvSpPr>
          <p:nvPr>
            <p:ph type="body" sz="quarter" idx="11" hasCustomPrompt="1"/>
          </p:nvPr>
        </p:nvSpPr>
        <p:spPr>
          <a:xfrm>
            <a:off x="3071872" y="2375400"/>
            <a:ext cx="1816733" cy="2439070"/>
          </a:xfrm>
          <a:prstGeom prst="ellipse">
            <a:avLst/>
          </a:prstGeom>
          <a:solidFill>
            <a:srgbClr val="E73081"/>
          </a:solidFill>
        </p:spPr>
        <p:txBody>
          <a:bodyPr anchor="ctr">
            <a:normAutofit/>
          </a:bodyPr>
          <a:lstStyle>
            <a:lvl1pPr marL="0" indent="0" algn="ctr">
              <a:lnSpc>
                <a:spcPct val="100000"/>
              </a:lnSpc>
              <a:buNone/>
              <a:defRPr sz="1350" b="1">
                <a:solidFill>
                  <a:schemeClr val="bg1"/>
                </a:solidFill>
                <a:latin typeface="Arial" panose="020B0604020202020204" pitchFamily="34" charset="0"/>
                <a:cs typeface="Arial" panose="020B0604020202020204" pitchFamily="34" charset="0"/>
              </a:defRPr>
            </a:lvl1pPr>
          </a:lstStyle>
          <a:p>
            <a:pPr lvl="0"/>
            <a:r>
              <a:rPr lang="en-GB" dirty="0" err="1"/>
              <a:t>Pullout</a:t>
            </a:r>
            <a:r>
              <a:rPr lang="en-GB" dirty="0"/>
              <a:t> statement</a:t>
            </a:r>
            <a:endParaRPr lang="en-US" dirty="0"/>
          </a:p>
        </p:txBody>
      </p:sp>
      <p:sp>
        <p:nvSpPr>
          <p:cNvPr id="10" name="Text Placeholder 21">
            <a:extLst>
              <a:ext uri="{FF2B5EF4-FFF2-40B4-BE49-F238E27FC236}">
                <a16:creationId xmlns:a16="http://schemas.microsoft.com/office/drawing/2014/main" id="{C04B9FE7-C55F-2343-9D18-E662CE0BDFE1}"/>
              </a:ext>
            </a:extLst>
          </p:cNvPr>
          <p:cNvSpPr>
            <a:spLocks noGrp="1"/>
          </p:cNvSpPr>
          <p:nvPr>
            <p:ph type="body" sz="quarter" idx="12" hasCustomPrompt="1"/>
          </p:nvPr>
        </p:nvSpPr>
        <p:spPr>
          <a:xfrm>
            <a:off x="423582" y="503769"/>
            <a:ext cx="3421396"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1" name="Text Placeholder 21">
            <a:extLst>
              <a:ext uri="{FF2B5EF4-FFF2-40B4-BE49-F238E27FC236}">
                <a16:creationId xmlns:a16="http://schemas.microsoft.com/office/drawing/2014/main" id="{C13301B8-F731-0D4B-B8F9-A94B56428DB5}"/>
              </a:ext>
            </a:extLst>
          </p:cNvPr>
          <p:cNvSpPr>
            <a:spLocks noGrp="1"/>
          </p:cNvSpPr>
          <p:nvPr>
            <p:ph type="body" sz="quarter" idx="13" hasCustomPrompt="1"/>
          </p:nvPr>
        </p:nvSpPr>
        <p:spPr>
          <a:xfrm>
            <a:off x="423583" y="1022847"/>
            <a:ext cx="3421395"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12" name="Text Placeholder 21">
            <a:extLst>
              <a:ext uri="{FF2B5EF4-FFF2-40B4-BE49-F238E27FC236}">
                <a16:creationId xmlns:a16="http://schemas.microsoft.com/office/drawing/2014/main" id="{2290AEA4-C6DE-9E48-B3A0-B04FA8086802}"/>
              </a:ext>
            </a:extLst>
          </p:cNvPr>
          <p:cNvSpPr>
            <a:spLocks noGrp="1"/>
          </p:cNvSpPr>
          <p:nvPr>
            <p:ph type="body" sz="quarter" idx="14" hasCustomPrompt="1"/>
          </p:nvPr>
        </p:nvSpPr>
        <p:spPr>
          <a:xfrm>
            <a:off x="423582" y="1784897"/>
            <a:ext cx="2466238"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28514168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neric Page 1">
    <p:spTree>
      <p:nvGrpSpPr>
        <p:cNvPr id="1" name=""/>
        <p:cNvGrpSpPr/>
        <p:nvPr/>
      </p:nvGrpSpPr>
      <p:grpSpPr>
        <a:xfrm>
          <a:off x="0" y="0"/>
          <a:ext cx="0" cy="0"/>
          <a:chOff x="0" y="0"/>
          <a:chExt cx="0" cy="0"/>
        </a:xfrm>
      </p:grpSpPr>
      <p:sp>
        <p:nvSpPr>
          <p:cNvPr id="20" name="Text Placeholder 21">
            <a:extLst>
              <a:ext uri="{FF2B5EF4-FFF2-40B4-BE49-F238E27FC236}">
                <a16:creationId xmlns:a16="http://schemas.microsoft.com/office/drawing/2014/main" id="{FDAB44A4-1C61-E94B-B86B-A8A5C53CA03D}"/>
              </a:ext>
            </a:extLst>
          </p:cNvPr>
          <p:cNvSpPr>
            <a:spLocks noGrp="1"/>
          </p:cNvSpPr>
          <p:nvPr>
            <p:ph type="body" sz="quarter" idx="15" hasCustomPrompt="1"/>
          </p:nvPr>
        </p:nvSpPr>
        <p:spPr>
          <a:xfrm>
            <a:off x="4450961" y="471754"/>
            <a:ext cx="2614311" cy="3485708"/>
          </a:xfrm>
          <a:prstGeom prst="ellipse">
            <a:avLst/>
          </a:prstGeom>
          <a:solidFill>
            <a:srgbClr val="E73081"/>
          </a:solidFill>
        </p:spPr>
        <p:txBody>
          <a:bodyPr anchor="ctr" anchorCtr="0">
            <a:normAutofit/>
          </a:bodyPr>
          <a:lstStyle>
            <a:lvl1pPr marL="0" indent="0" algn="ctr">
              <a:lnSpc>
                <a:spcPct val="100000"/>
              </a:lnSpc>
              <a:buNone/>
              <a:defRPr sz="1500" b="1">
                <a:solidFill>
                  <a:schemeClr val="bg1"/>
                </a:solidFill>
                <a:latin typeface="Arial" panose="020B0604020202020204" pitchFamily="34" charset="0"/>
                <a:cs typeface="Arial" panose="020B0604020202020204" pitchFamily="34" charset="0"/>
              </a:defRPr>
            </a:lvl1pPr>
          </a:lstStyle>
          <a:p>
            <a:pPr lvl="0"/>
            <a:r>
              <a:rPr lang="en-US" dirty="0"/>
              <a:t>Pullout statement or key fact</a:t>
            </a:r>
          </a:p>
        </p:txBody>
      </p:sp>
      <p:grpSp>
        <p:nvGrpSpPr>
          <p:cNvPr id="8" name="Group 7">
            <a:extLst>
              <a:ext uri="{FF2B5EF4-FFF2-40B4-BE49-F238E27FC236}">
                <a16:creationId xmlns:a16="http://schemas.microsoft.com/office/drawing/2014/main" id="{69A5B65B-8C43-8447-B6EA-CC5F3300A3FA}"/>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5477C41D-6CCF-AB41-B131-17EEB06EB24A}"/>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3F4E2ECC-3EFF-6148-855A-06366220D0A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1" name="Text Placeholder 21">
            <a:extLst>
              <a:ext uri="{FF2B5EF4-FFF2-40B4-BE49-F238E27FC236}">
                <a16:creationId xmlns:a16="http://schemas.microsoft.com/office/drawing/2014/main" id="{E2319850-D4FF-3840-8D9E-796B75D379C9}"/>
              </a:ext>
            </a:extLst>
          </p:cNvPr>
          <p:cNvSpPr>
            <a:spLocks noGrp="1"/>
          </p:cNvSpPr>
          <p:nvPr>
            <p:ph type="body" sz="quarter" idx="12" hasCustomPrompt="1"/>
          </p:nvPr>
        </p:nvSpPr>
        <p:spPr>
          <a:xfrm>
            <a:off x="423581" y="503769"/>
            <a:ext cx="3797052"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2" name="Text Placeholder 21">
            <a:extLst>
              <a:ext uri="{FF2B5EF4-FFF2-40B4-BE49-F238E27FC236}">
                <a16:creationId xmlns:a16="http://schemas.microsoft.com/office/drawing/2014/main" id="{F2979B18-0183-454D-AA04-131BBA6962A7}"/>
              </a:ext>
            </a:extLst>
          </p:cNvPr>
          <p:cNvSpPr>
            <a:spLocks noGrp="1"/>
          </p:cNvSpPr>
          <p:nvPr>
            <p:ph type="body" sz="quarter" idx="13" hasCustomPrompt="1"/>
          </p:nvPr>
        </p:nvSpPr>
        <p:spPr>
          <a:xfrm>
            <a:off x="423583" y="1022847"/>
            <a:ext cx="3797051"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13" name="Text Placeholder 21">
            <a:extLst>
              <a:ext uri="{FF2B5EF4-FFF2-40B4-BE49-F238E27FC236}">
                <a16:creationId xmlns:a16="http://schemas.microsoft.com/office/drawing/2014/main" id="{3C612CE2-FC04-E049-BDAA-1ADE73DCA67B}"/>
              </a:ext>
            </a:extLst>
          </p:cNvPr>
          <p:cNvSpPr>
            <a:spLocks noGrp="1"/>
          </p:cNvSpPr>
          <p:nvPr>
            <p:ph type="body" sz="quarter" idx="14" hasCustomPrompt="1"/>
          </p:nvPr>
        </p:nvSpPr>
        <p:spPr>
          <a:xfrm>
            <a:off x="423583" y="1899437"/>
            <a:ext cx="3797051"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32973742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Generic Pag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9A5B65B-8C43-8447-B6EA-CC5F3300A3FA}"/>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5477C41D-6CCF-AB41-B131-17EEB06EB24A}"/>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3F4E2ECC-3EFF-6148-855A-06366220D0A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8" name="Picture Placeholder 13">
            <a:extLst>
              <a:ext uri="{FF2B5EF4-FFF2-40B4-BE49-F238E27FC236}">
                <a16:creationId xmlns:a16="http://schemas.microsoft.com/office/drawing/2014/main" id="{FF8D0B4D-86AC-A140-8F6C-FD6BDFF82071}"/>
              </a:ext>
            </a:extLst>
          </p:cNvPr>
          <p:cNvSpPr>
            <a:spLocks noGrp="1"/>
          </p:cNvSpPr>
          <p:nvPr>
            <p:ph type="pic" sz="quarter" idx="14" hasCustomPrompt="1"/>
          </p:nvPr>
        </p:nvSpPr>
        <p:spPr>
          <a:xfrm>
            <a:off x="4450976" y="471754"/>
            <a:ext cx="2615473" cy="3485708"/>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a:lstStyle>
            <a:lvl1pPr marL="0" indent="0" algn="ctr">
              <a:buNone/>
              <a:defRPr sz="1800">
                <a:solidFill>
                  <a:schemeClr val="bg1"/>
                </a:solidFill>
              </a:defRPr>
            </a:lvl1pPr>
          </a:lstStyle>
          <a:p>
            <a:r>
              <a:rPr lang="en-US" dirty="0"/>
              <a:t>Click icon to change image</a:t>
            </a:r>
          </a:p>
        </p:txBody>
      </p:sp>
      <p:sp>
        <p:nvSpPr>
          <p:cNvPr id="11" name="Text Placeholder 21">
            <a:extLst>
              <a:ext uri="{FF2B5EF4-FFF2-40B4-BE49-F238E27FC236}">
                <a16:creationId xmlns:a16="http://schemas.microsoft.com/office/drawing/2014/main" id="{C83BBF24-8FD7-DD4F-8C5C-59A0BD51C507}"/>
              </a:ext>
            </a:extLst>
          </p:cNvPr>
          <p:cNvSpPr>
            <a:spLocks noGrp="1"/>
          </p:cNvSpPr>
          <p:nvPr>
            <p:ph type="body" sz="quarter" idx="12" hasCustomPrompt="1"/>
          </p:nvPr>
        </p:nvSpPr>
        <p:spPr>
          <a:xfrm>
            <a:off x="423581" y="503769"/>
            <a:ext cx="3797052"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2" name="Text Placeholder 21">
            <a:extLst>
              <a:ext uri="{FF2B5EF4-FFF2-40B4-BE49-F238E27FC236}">
                <a16:creationId xmlns:a16="http://schemas.microsoft.com/office/drawing/2014/main" id="{349DDB0E-BB29-2D45-94BC-9AF34FF045BE}"/>
              </a:ext>
            </a:extLst>
          </p:cNvPr>
          <p:cNvSpPr>
            <a:spLocks noGrp="1"/>
          </p:cNvSpPr>
          <p:nvPr>
            <p:ph type="body" sz="quarter" idx="13" hasCustomPrompt="1"/>
          </p:nvPr>
        </p:nvSpPr>
        <p:spPr>
          <a:xfrm>
            <a:off x="423583" y="1022847"/>
            <a:ext cx="3797051"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14" name="Text Placeholder 21">
            <a:extLst>
              <a:ext uri="{FF2B5EF4-FFF2-40B4-BE49-F238E27FC236}">
                <a16:creationId xmlns:a16="http://schemas.microsoft.com/office/drawing/2014/main" id="{33ED0DED-FFA6-4D42-97B2-98170B2D24EA}"/>
              </a:ext>
            </a:extLst>
          </p:cNvPr>
          <p:cNvSpPr>
            <a:spLocks noGrp="1"/>
          </p:cNvSpPr>
          <p:nvPr>
            <p:ph type="body" sz="quarter" idx="15" hasCustomPrompt="1"/>
          </p:nvPr>
        </p:nvSpPr>
        <p:spPr>
          <a:xfrm>
            <a:off x="423583" y="1899437"/>
            <a:ext cx="3797051"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880939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Generic Pag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9A5B65B-8C43-8447-B6EA-CC5F3300A3FA}"/>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5477C41D-6CCF-AB41-B131-17EEB06EB24A}"/>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3F4E2ECC-3EFF-6148-855A-06366220D0A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8" name="Picture Placeholder 13">
            <a:extLst>
              <a:ext uri="{FF2B5EF4-FFF2-40B4-BE49-F238E27FC236}">
                <a16:creationId xmlns:a16="http://schemas.microsoft.com/office/drawing/2014/main" id="{FF8D0B4D-86AC-A140-8F6C-FD6BDFF82071}"/>
              </a:ext>
            </a:extLst>
          </p:cNvPr>
          <p:cNvSpPr>
            <a:spLocks noGrp="1"/>
          </p:cNvSpPr>
          <p:nvPr>
            <p:ph type="pic" sz="quarter" idx="14" hasCustomPrompt="1"/>
          </p:nvPr>
        </p:nvSpPr>
        <p:spPr>
          <a:xfrm>
            <a:off x="4450976" y="471754"/>
            <a:ext cx="2615473" cy="3485708"/>
          </a:xfrm>
          <a:prstGeom prst="ellipse">
            <a:avLst/>
          </a:prstGeom>
          <a:blipFill dpi="0" rotWithShape="1">
            <a:blip r:embed="rId3" cstate="print">
              <a:extLst>
                <a:ext uri="{28A0092B-C50C-407E-A947-70E740481C1C}">
                  <a14:useLocalDpi xmlns:a14="http://schemas.microsoft.com/office/drawing/2010/main"/>
                </a:ext>
              </a:extLst>
            </a:blip>
            <a:srcRect/>
            <a:stretch>
              <a:fillRect/>
            </a:stretch>
          </a:blipFill>
        </p:spPr>
        <p:txBody>
          <a:bodyPr/>
          <a:lstStyle>
            <a:lvl1pPr marL="0" indent="0" algn="ctr">
              <a:buNone/>
              <a:defRPr sz="1800">
                <a:solidFill>
                  <a:schemeClr val="bg1"/>
                </a:solidFill>
              </a:defRPr>
            </a:lvl1pPr>
          </a:lstStyle>
          <a:p>
            <a:r>
              <a:rPr lang="en-US" dirty="0"/>
              <a:t>Click icon to change image</a:t>
            </a:r>
          </a:p>
        </p:txBody>
      </p:sp>
      <p:sp>
        <p:nvSpPr>
          <p:cNvPr id="14" name="Text Placeholder 21">
            <a:extLst>
              <a:ext uri="{FF2B5EF4-FFF2-40B4-BE49-F238E27FC236}">
                <a16:creationId xmlns:a16="http://schemas.microsoft.com/office/drawing/2014/main" id="{73228049-FBAF-6647-94CB-1B0ECB40D9CE}"/>
              </a:ext>
            </a:extLst>
          </p:cNvPr>
          <p:cNvSpPr>
            <a:spLocks noGrp="1"/>
          </p:cNvSpPr>
          <p:nvPr>
            <p:ph type="body" sz="quarter" idx="12" hasCustomPrompt="1"/>
          </p:nvPr>
        </p:nvSpPr>
        <p:spPr>
          <a:xfrm>
            <a:off x="423581" y="503769"/>
            <a:ext cx="3797052"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5" name="Text Placeholder 21">
            <a:extLst>
              <a:ext uri="{FF2B5EF4-FFF2-40B4-BE49-F238E27FC236}">
                <a16:creationId xmlns:a16="http://schemas.microsoft.com/office/drawing/2014/main" id="{24DAE749-05F0-704F-8DA3-D976E66422D1}"/>
              </a:ext>
            </a:extLst>
          </p:cNvPr>
          <p:cNvSpPr>
            <a:spLocks noGrp="1"/>
          </p:cNvSpPr>
          <p:nvPr>
            <p:ph type="body" sz="quarter" idx="13" hasCustomPrompt="1"/>
          </p:nvPr>
        </p:nvSpPr>
        <p:spPr>
          <a:xfrm>
            <a:off x="423583" y="1022847"/>
            <a:ext cx="3797051"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11" name="Text Placeholder 21">
            <a:extLst>
              <a:ext uri="{FF2B5EF4-FFF2-40B4-BE49-F238E27FC236}">
                <a16:creationId xmlns:a16="http://schemas.microsoft.com/office/drawing/2014/main" id="{4B96D83F-B303-0241-B5A1-811B1847FD24}"/>
              </a:ext>
            </a:extLst>
          </p:cNvPr>
          <p:cNvSpPr>
            <a:spLocks noGrp="1"/>
          </p:cNvSpPr>
          <p:nvPr>
            <p:ph type="body" sz="quarter" idx="15" hasCustomPrompt="1"/>
          </p:nvPr>
        </p:nvSpPr>
        <p:spPr>
          <a:xfrm>
            <a:off x="423583" y="1899437"/>
            <a:ext cx="3797051"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2835624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Generic Page 4">
    <p:bg>
      <p:bgPr>
        <a:solidFill>
          <a:schemeClr val="bg1">
            <a:alpha val="16000"/>
          </a:schemeClr>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8DCC496-A0A4-7940-AF3B-DF1D824FD904}"/>
              </a:ext>
            </a:extLst>
          </p:cNvPr>
          <p:cNvGrpSpPr/>
          <p:nvPr userDrawn="1"/>
        </p:nvGrpSpPr>
        <p:grpSpPr>
          <a:xfrm>
            <a:off x="5660524" y="4237618"/>
            <a:ext cx="1197476" cy="905885"/>
            <a:chOff x="7547365" y="4237615"/>
            <a:chExt cx="1596635" cy="905885"/>
          </a:xfrm>
        </p:grpSpPr>
        <p:sp>
          <p:nvSpPr>
            <p:cNvPr id="15" name="Freeform 14">
              <a:extLst>
                <a:ext uri="{FF2B5EF4-FFF2-40B4-BE49-F238E27FC236}">
                  <a16:creationId xmlns:a16="http://schemas.microsoft.com/office/drawing/2014/main" id="{F16E2036-DC5F-A94C-9D83-D865A9F4E201}"/>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6" name="Picture 15" descr="Logo&#10;&#10;Description automatically generated">
              <a:extLst>
                <a:ext uri="{FF2B5EF4-FFF2-40B4-BE49-F238E27FC236}">
                  <a16:creationId xmlns:a16="http://schemas.microsoft.com/office/drawing/2014/main" id="{EF761FB7-A2B9-7540-8501-68C0F71505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2" name="Text Placeholder 21">
            <a:extLst>
              <a:ext uri="{FF2B5EF4-FFF2-40B4-BE49-F238E27FC236}">
                <a16:creationId xmlns:a16="http://schemas.microsoft.com/office/drawing/2014/main" id="{051B9090-B43A-4A4F-BC7C-3A5C0FFF9047}"/>
              </a:ext>
            </a:extLst>
          </p:cNvPr>
          <p:cNvSpPr>
            <a:spLocks noGrp="1"/>
          </p:cNvSpPr>
          <p:nvPr>
            <p:ph type="body" sz="quarter" idx="14" hasCustomPrompt="1"/>
          </p:nvPr>
        </p:nvSpPr>
        <p:spPr>
          <a:xfrm>
            <a:off x="423582" y="1784897"/>
            <a:ext cx="2645960" cy="2724350"/>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
        <p:nvSpPr>
          <p:cNvPr id="23" name="Text Placeholder 21">
            <a:extLst>
              <a:ext uri="{FF2B5EF4-FFF2-40B4-BE49-F238E27FC236}">
                <a16:creationId xmlns:a16="http://schemas.microsoft.com/office/drawing/2014/main" id="{0F8C0815-4AAC-F646-8A28-BF97DA2949E6}"/>
              </a:ext>
            </a:extLst>
          </p:cNvPr>
          <p:cNvSpPr>
            <a:spLocks noGrp="1"/>
          </p:cNvSpPr>
          <p:nvPr>
            <p:ph type="body" sz="quarter" idx="15" hasCustomPrompt="1"/>
          </p:nvPr>
        </p:nvSpPr>
        <p:spPr>
          <a:xfrm>
            <a:off x="3271835" y="1784897"/>
            <a:ext cx="2645959" cy="2724350"/>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Bullet points</a:t>
            </a:r>
          </a:p>
        </p:txBody>
      </p:sp>
      <p:sp>
        <p:nvSpPr>
          <p:cNvPr id="9" name="Text Placeholder 21">
            <a:extLst>
              <a:ext uri="{FF2B5EF4-FFF2-40B4-BE49-F238E27FC236}">
                <a16:creationId xmlns:a16="http://schemas.microsoft.com/office/drawing/2014/main" id="{620EA341-2D67-5B4B-A5EF-5923EC5B82FD}"/>
              </a:ext>
            </a:extLst>
          </p:cNvPr>
          <p:cNvSpPr>
            <a:spLocks noGrp="1"/>
          </p:cNvSpPr>
          <p:nvPr>
            <p:ph type="body" sz="quarter" idx="12" hasCustomPrompt="1"/>
          </p:nvPr>
        </p:nvSpPr>
        <p:spPr>
          <a:xfrm>
            <a:off x="423582" y="503769"/>
            <a:ext cx="5494211"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0" name="Text Placeholder 21">
            <a:extLst>
              <a:ext uri="{FF2B5EF4-FFF2-40B4-BE49-F238E27FC236}">
                <a16:creationId xmlns:a16="http://schemas.microsoft.com/office/drawing/2014/main" id="{7104C3BF-57AE-304D-A324-0AE29AE237C0}"/>
              </a:ext>
            </a:extLst>
          </p:cNvPr>
          <p:cNvSpPr>
            <a:spLocks noGrp="1"/>
          </p:cNvSpPr>
          <p:nvPr>
            <p:ph type="body" sz="quarter" idx="13" hasCustomPrompt="1"/>
          </p:nvPr>
        </p:nvSpPr>
        <p:spPr>
          <a:xfrm>
            <a:off x="423582" y="1022847"/>
            <a:ext cx="5494211"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Tree>
    <p:extLst>
      <p:ext uri="{BB962C8B-B14F-4D97-AF65-F5344CB8AC3E}">
        <p14:creationId xmlns:p14="http://schemas.microsoft.com/office/powerpoint/2010/main" val="4771990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Generic Page 4">
    <p:bg>
      <p:bgPr>
        <a:solidFill>
          <a:schemeClr val="bg1">
            <a:alpha val="16000"/>
          </a:schemeClr>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48DCC496-A0A4-7940-AF3B-DF1D824FD904}"/>
              </a:ext>
            </a:extLst>
          </p:cNvPr>
          <p:cNvGrpSpPr/>
          <p:nvPr userDrawn="1"/>
        </p:nvGrpSpPr>
        <p:grpSpPr>
          <a:xfrm>
            <a:off x="5660524" y="4237618"/>
            <a:ext cx="1197476" cy="905885"/>
            <a:chOff x="7547365" y="4237615"/>
            <a:chExt cx="1596635" cy="905885"/>
          </a:xfrm>
        </p:grpSpPr>
        <p:sp>
          <p:nvSpPr>
            <p:cNvPr id="15" name="Freeform 14">
              <a:extLst>
                <a:ext uri="{FF2B5EF4-FFF2-40B4-BE49-F238E27FC236}">
                  <a16:creationId xmlns:a16="http://schemas.microsoft.com/office/drawing/2014/main" id="{F16E2036-DC5F-A94C-9D83-D865A9F4E201}"/>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6" name="Picture 15" descr="Logo&#10;&#10;Description automatically generated">
              <a:extLst>
                <a:ext uri="{FF2B5EF4-FFF2-40B4-BE49-F238E27FC236}">
                  <a16:creationId xmlns:a16="http://schemas.microsoft.com/office/drawing/2014/main" id="{EF761FB7-A2B9-7540-8501-68C0F71505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2" name="Text Placeholder 21">
            <a:extLst>
              <a:ext uri="{FF2B5EF4-FFF2-40B4-BE49-F238E27FC236}">
                <a16:creationId xmlns:a16="http://schemas.microsoft.com/office/drawing/2014/main" id="{051B9090-B43A-4A4F-BC7C-3A5C0FFF9047}"/>
              </a:ext>
            </a:extLst>
          </p:cNvPr>
          <p:cNvSpPr>
            <a:spLocks noGrp="1"/>
          </p:cNvSpPr>
          <p:nvPr>
            <p:ph type="body" sz="quarter" idx="14" hasCustomPrompt="1"/>
          </p:nvPr>
        </p:nvSpPr>
        <p:spPr>
          <a:xfrm>
            <a:off x="423581" y="1375317"/>
            <a:ext cx="3005419" cy="3133930"/>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
        <p:nvSpPr>
          <p:cNvPr id="9" name="Text Placeholder 21">
            <a:extLst>
              <a:ext uri="{FF2B5EF4-FFF2-40B4-BE49-F238E27FC236}">
                <a16:creationId xmlns:a16="http://schemas.microsoft.com/office/drawing/2014/main" id="{620EA341-2D67-5B4B-A5EF-5923EC5B82FD}"/>
              </a:ext>
            </a:extLst>
          </p:cNvPr>
          <p:cNvSpPr>
            <a:spLocks noGrp="1"/>
          </p:cNvSpPr>
          <p:nvPr>
            <p:ph type="body" sz="quarter" idx="12" hasCustomPrompt="1"/>
          </p:nvPr>
        </p:nvSpPr>
        <p:spPr>
          <a:xfrm>
            <a:off x="423582" y="503769"/>
            <a:ext cx="5494211"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3" name="Picture Placeholder 2">
            <a:extLst>
              <a:ext uri="{FF2B5EF4-FFF2-40B4-BE49-F238E27FC236}">
                <a16:creationId xmlns:a16="http://schemas.microsoft.com/office/drawing/2014/main" id="{C03A427B-97AC-2243-A1BB-19B6AE217CDF}"/>
              </a:ext>
            </a:extLst>
          </p:cNvPr>
          <p:cNvSpPr>
            <a:spLocks noGrp="1"/>
          </p:cNvSpPr>
          <p:nvPr>
            <p:ph type="pic" sz="quarter" idx="15"/>
          </p:nvPr>
        </p:nvSpPr>
        <p:spPr>
          <a:xfrm>
            <a:off x="3684986" y="1371399"/>
            <a:ext cx="2174981" cy="3133929"/>
          </a:xfrm>
          <a:prstGeom prst="rect">
            <a:avLst/>
          </a:prstGeom>
        </p:spPr>
        <p:txBody>
          <a:bodyPr/>
          <a:lstStyle/>
          <a:p>
            <a:endParaRPr lang="en-US"/>
          </a:p>
        </p:txBody>
      </p:sp>
    </p:spTree>
    <p:extLst>
      <p:ext uri="{BB962C8B-B14F-4D97-AF65-F5344CB8AC3E}">
        <p14:creationId xmlns:p14="http://schemas.microsoft.com/office/powerpoint/2010/main" val="734042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Volunteering Title 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699EC9-C201-3E44-966C-74DE8504121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6858000" cy="5143500"/>
          </a:xfrm>
          <a:prstGeom prst="rect">
            <a:avLst/>
          </a:prstGeom>
        </p:spPr>
      </p:pic>
      <p:sp>
        <p:nvSpPr>
          <p:cNvPr id="12" name="Oval 11">
            <a:extLst>
              <a:ext uri="{FF2B5EF4-FFF2-40B4-BE49-F238E27FC236}">
                <a16:creationId xmlns:a16="http://schemas.microsoft.com/office/drawing/2014/main" id="{2F90C652-7833-0944-9D6A-6B7178A46E2D}"/>
              </a:ext>
            </a:extLst>
          </p:cNvPr>
          <p:cNvSpPr/>
          <p:nvPr userDrawn="1"/>
        </p:nvSpPr>
        <p:spPr>
          <a:xfrm>
            <a:off x="3639909" y="357420"/>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17" name="Text Placeholder 21">
            <a:extLst>
              <a:ext uri="{FF2B5EF4-FFF2-40B4-BE49-F238E27FC236}">
                <a16:creationId xmlns:a16="http://schemas.microsoft.com/office/drawing/2014/main" id="{17F14D08-2978-414A-ABCF-8F60885AC94E}"/>
              </a:ext>
            </a:extLst>
          </p:cNvPr>
          <p:cNvSpPr>
            <a:spLocks noGrp="1"/>
          </p:cNvSpPr>
          <p:nvPr>
            <p:ph type="body" sz="quarter" idx="12" hasCustomPrompt="1"/>
          </p:nvPr>
        </p:nvSpPr>
        <p:spPr>
          <a:xfrm>
            <a:off x="4105274" y="292417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grpSp>
        <p:nvGrpSpPr>
          <p:cNvPr id="8" name="Group 7">
            <a:extLst>
              <a:ext uri="{FF2B5EF4-FFF2-40B4-BE49-F238E27FC236}">
                <a16:creationId xmlns:a16="http://schemas.microsoft.com/office/drawing/2014/main" id="{0DB4AF8F-5BA5-A647-ACE3-880F0291A96B}"/>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DA453F76-F941-FD43-91CE-0ACD65911F08}"/>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2CE371EF-C64C-674C-AE5C-B19BFD3BD6D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3" name="Text Placeholder 21">
            <a:extLst>
              <a:ext uri="{FF2B5EF4-FFF2-40B4-BE49-F238E27FC236}">
                <a16:creationId xmlns:a16="http://schemas.microsoft.com/office/drawing/2014/main" id="{E3CE0A92-74E4-B043-82CB-47B936B5340B}"/>
              </a:ext>
            </a:extLst>
          </p:cNvPr>
          <p:cNvSpPr>
            <a:spLocks noGrp="1"/>
          </p:cNvSpPr>
          <p:nvPr>
            <p:ph type="body" sz="quarter" idx="11" hasCustomPrompt="1"/>
          </p:nvPr>
        </p:nvSpPr>
        <p:spPr>
          <a:xfrm>
            <a:off x="3974645" y="141230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Tree>
    <p:extLst>
      <p:ext uri="{BB962C8B-B14F-4D97-AF65-F5344CB8AC3E}">
        <p14:creationId xmlns:p14="http://schemas.microsoft.com/office/powerpoint/2010/main" val="30175369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XAMPLE Circle Image - COPY PAGE ">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B2D0C18B-8404-5C42-A01D-09B80E1B0519}"/>
              </a:ext>
            </a:extLst>
          </p:cNvPr>
          <p:cNvSpPr>
            <a:spLocks noGrp="1"/>
          </p:cNvSpPr>
          <p:nvPr>
            <p:ph type="pic" sz="quarter" idx="14" hasCustomPrompt="1"/>
          </p:nvPr>
        </p:nvSpPr>
        <p:spPr>
          <a:xfrm>
            <a:off x="-700458" y="2003398"/>
            <a:ext cx="2938268" cy="3915905"/>
          </a:xfrm>
          <a:prstGeom prst="ellipse">
            <a:avLst/>
          </a:prstGeom>
          <a:blipFill>
            <a:blip r:embed="rId2" cstate="print">
              <a:extLst>
                <a:ext uri="{28A0092B-C50C-407E-A947-70E740481C1C}">
                  <a14:useLocalDpi xmlns:a14="http://schemas.microsoft.com/office/drawing/2010/main"/>
                </a:ext>
              </a:extLst>
            </a:blip>
            <a:stretch>
              <a:fillRect/>
            </a:stretch>
          </a:blipFill>
          <a:ln w="76200">
            <a:solidFill>
              <a:schemeClr val="tx2"/>
            </a:solidFill>
          </a:ln>
        </p:spPr>
        <p:txBody>
          <a:bodyPr/>
          <a:lstStyle>
            <a:lvl1pPr marL="0" indent="0" algn="ctr">
              <a:buNone/>
              <a:defRPr sz="1800">
                <a:solidFill>
                  <a:schemeClr val="bg1"/>
                </a:solidFill>
              </a:defRPr>
            </a:lvl1pPr>
          </a:lstStyle>
          <a:p>
            <a:r>
              <a:rPr lang="en-US" dirty="0"/>
              <a:t>Click icon to change image</a:t>
            </a:r>
          </a:p>
        </p:txBody>
      </p:sp>
      <p:sp>
        <p:nvSpPr>
          <p:cNvPr id="5" name="Rectangle 4">
            <a:extLst>
              <a:ext uri="{FF2B5EF4-FFF2-40B4-BE49-F238E27FC236}">
                <a16:creationId xmlns:a16="http://schemas.microsoft.com/office/drawing/2014/main" id="{845A53DC-530E-1144-8343-811E4FF3C93B}"/>
              </a:ext>
            </a:extLst>
          </p:cNvPr>
          <p:cNvSpPr/>
          <p:nvPr userDrawn="1"/>
        </p:nvSpPr>
        <p:spPr>
          <a:xfrm>
            <a:off x="1128072" y="650267"/>
            <a:ext cx="2230336" cy="1338828"/>
          </a:xfrm>
          <a:prstGeom prst="rect">
            <a:avLst/>
          </a:prstGeom>
        </p:spPr>
        <p:txBody>
          <a:bodyPr wrap="square">
            <a:spAutoFit/>
          </a:bodyPr>
          <a:lstStyle/>
          <a:p>
            <a:pPr algn="ctr"/>
            <a:r>
              <a:rPr lang="en-GB" sz="2700" b="1" dirty="0">
                <a:solidFill>
                  <a:schemeClr val="bg1"/>
                </a:solidFill>
                <a:latin typeface="Arial" panose="020B0604020202020204" pitchFamily="34" charset="0"/>
                <a:cs typeface="Arial" panose="020B0604020202020204" pitchFamily="34" charset="0"/>
              </a:rPr>
              <a:t>Add</a:t>
            </a:r>
            <a:br>
              <a:rPr lang="en-GB" sz="2700" b="1" dirty="0">
                <a:solidFill>
                  <a:schemeClr val="bg1"/>
                </a:solidFill>
                <a:latin typeface="Arial" panose="020B0604020202020204" pitchFamily="34" charset="0"/>
                <a:cs typeface="Arial" panose="020B0604020202020204" pitchFamily="34" charset="0"/>
              </a:rPr>
            </a:br>
            <a:r>
              <a:rPr lang="en-GB" sz="2700" b="1" dirty="0">
                <a:solidFill>
                  <a:schemeClr val="bg1"/>
                </a:solidFill>
                <a:latin typeface="Arial" panose="020B0604020202020204" pitchFamily="34" charset="0"/>
                <a:cs typeface="Arial" panose="020B0604020202020204" pitchFamily="34" charset="0"/>
              </a:rPr>
              <a:t>Header</a:t>
            </a:r>
            <a:br>
              <a:rPr lang="en-GB" sz="2700" b="1" dirty="0">
                <a:solidFill>
                  <a:schemeClr val="bg1"/>
                </a:solidFill>
                <a:latin typeface="Arial" panose="020B0604020202020204" pitchFamily="34" charset="0"/>
                <a:cs typeface="Arial" panose="020B0604020202020204" pitchFamily="34" charset="0"/>
              </a:rPr>
            </a:br>
            <a:r>
              <a:rPr lang="en-GB" sz="2700" b="1" dirty="0">
                <a:solidFill>
                  <a:schemeClr val="bg1"/>
                </a:solidFill>
                <a:latin typeface="Arial" panose="020B0604020202020204" pitchFamily="34" charset="0"/>
                <a:cs typeface="Arial" panose="020B0604020202020204" pitchFamily="34" charset="0"/>
              </a:rPr>
              <a:t>Here</a:t>
            </a:r>
          </a:p>
        </p:txBody>
      </p:sp>
      <p:grpSp>
        <p:nvGrpSpPr>
          <p:cNvPr id="7" name="Group 6">
            <a:extLst>
              <a:ext uri="{FF2B5EF4-FFF2-40B4-BE49-F238E27FC236}">
                <a16:creationId xmlns:a16="http://schemas.microsoft.com/office/drawing/2014/main" id="{9FA1F002-F94C-454C-92A9-B7AFEAC4D68F}"/>
              </a:ext>
            </a:extLst>
          </p:cNvPr>
          <p:cNvGrpSpPr/>
          <p:nvPr userDrawn="1"/>
        </p:nvGrpSpPr>
        <p:grpSpPr>
          <a:xfrm>
            <a:off x="5660524" y="4237618"/>
            <a:ext cx="1197476" cy="905885"/>
            <a:chOff x="7547365" y="4237615"/>
            <a:chExt cx="1596635" cy="905885"/>
          </a:xfrm>
        </p:grpSpPr>
        <p:sp>
          <p:nvSpPr>
            <p:cNvPr id="8" name="Freeform 7">
              <a:extLst>
                <a:ext uri="{FF2B5EF4-FFF2-40B4-BE49-F238E27FC236}">
                  <a16:creationId xmlns:a16="http://schemas.microsoft.com/office/drawing/2014/main" id="{1000A088-2253-7444-90DD-6AB1C402B3EC}"/>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 name="Picture 8" descr="Logo&#10;&#10;Description automatically generated">
              <a:extLst>
                <a:ext uri="{FF2B5EF4-FFF2-40B4-BE49-F238E27FC236}">
                  <a16:creationId xmlns:a16="http://schemas.microsoft.com/office/drawing/2014/main" id="{8E7C3174-4650-2B44-9846-04556B15BA2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0" name="Text Placeholder 21">
            <a:extLst>
              <a:ext uri="{FF2B5EF4-FFF2-40B4-BE49-F238E27FC236}">
                <a16:creationId xmlns:a16="http://schemas.microsoft.com/office/drawing/2014/main" id="{4DEC0ACF-687E-3E4E-9E5A-08242E28482F}"/>
              </a:ext>
            </a:extLst>
          </p:cNvPr>
          <p:cNvSpPr>
            <a:spLocks noGrp="1"/>
          </p:cNvSpPr>
          <p:nvPr>
            <p:ph type="body" sz="quarter" idx="13" hasCustomPrompt="1"/>
          </p:nvPr>
        </p:nvSpPr>
        <p:spPr>
          <a:xfrm>
            <a:off x="3328576" y="2167157"/>
            <a:ext cx="3232585" cy="1906703"/>
          </a:xfrm>
          <a:prstGeom prst="rect">
            <a:avLst/>
          </a:prstGeom>
        </p:spPr>
        <p:txBody>
          <a:bodyPr anchor="t" anchorCtr="0"/>
          <a:lstStyle>
            <a:lvl1pPr marL="0" indent="0" algn="l">
              <a:buFont typeface="Arial" panose="020B0604020202020204" pitchFamily="34" charset="0"/>
              <a:buNone/>
              <a:defRPr sz="1050" b="0">
                <a:solidFill>
                  <a:schemeClr val="bg2">
                    <a:lumMod val="50000"/>
                  </a:schemeClr>
                </a:solidFill>
                <a:latin typeface="Arial" panose="020B0604020202020204" pitchFamily="34" charset="0"/>
                <a:cs typeface="Arial" panose="020B0604020202020204" pitchFamily="34" charset="0"/>
              </a:defRPr>
            </a:lvl1pPr>
          </a:lstStyle>
          <a:p>
            <a:pPr lvl="0"/>
            <a:r>
              <a:rPr lang="en-US" dirty="0"/>
              <a:t>Body Copy</a:t>
            </a:r>
          </a:p>
        </p:txBody>
      </p:sp>
      <p:sp>
        <p:nvSpPr>
          <p:cNvPr id="12" name="Text Placeholder 21">
            <a:extLst>
              <a:ext uri="{FF2B5EF4-FFF2-40B4-BE49-F238E27FC236}">
                <a16:creationId xmlns:a16="http://schemas.microsoft.com/office/drawing/2014/main" id="{AD5ECC69-D9C6-254B-A739-4DC4C33F3023}"/>
              </a:ext>
            </a:extLst>
          </p:cNvPr>
          <p:cNvSpPr>
            <a:spLocks noGrp="1"/>
          </p:cNvSpPr>
          <p:nvPr>
            <p:ph type="body" sz="quarter" idx="16" hasCustomPrompt="1"/>
          </p:nvPr>
        </p:nvSpPr>
        <p:spPr>
          <a:xfrm>
            <a:off x="3328576" y="1007822"/>
            <a:ext cx="3232586" cy="995574"/>
          </a:xfrm>
          <a:prstGeom prst="rect">
            <a:avLst/>
          </a:prstGeom>
        </p:spPr>
        <p:txBody>
          <a:bodyPr anchor="t" anchorCtr="0"/>
          <a:lstStyle>
            <a:lvl1pPr marL="0" indent="0" algn="l">
              <a:lnSpc>
                <a:spcPct val="100000"/>
              </a:lnSpc>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11" name="Text Placeholder 21">
            <a:extLst>
              <a:ext uri="{FF2B5EF4-FFF2-40B4-BE49-F238E27FC236}">
                <a16:creationId xmlns:a16="http://schemas.microsoft.com/office/drawing/2014/main" id="{1576D1E5-8E23-9A44-8FA2-09C7B4FC25BB}"/>
              </a:ext>
            </a:extLst>
          </p:cNvPr>
          <p:cNvSpPr>
            <a:spLocks noGrp="1"/>
          </p:cNvSpPr>
          <p:nvPr>
            <p:ph type="body" sz="quarter" idx="15" hasCustomPrompt="1"/>
          </p:nvPr>
        </p:nvSpPr>
        <p:spPr>
          <a:xfrm>
            <a:off x="1128072" y="466783"/>
            <a:ext cx="1959022" cy="2611999"/>
          </a:xfrm>
          <a:prstGeom prst="ellipse">
            <a:avLst/>
          </a:prstGeom>
          <a:solidFill>
            <a:srgbClr val="E73081"/>
          </a:solidFill>
        </p:spPr>
        <p:txBody>
          <a:bodyPr lIns="36000" tIns="46800" rIns="36000" anchor="ctr" anchorCtr="0"/>
          <a:lstStyle>
            <a:lvl1pPr marL="0" indent="0" algn="ctr">
              <a:lnSpc>
                <a:spcPct val="10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Add Heading here</a:t>
            </a:r>
          </a:p>
        </p:txBody>
      </p:sp>
    </p:spTree>
    <p:extLst>
      <p:ext uri="{BB962C8B-B14F-4D97-AF65-F5344CB8AC3E}">
        <p14:creationId xmlns:p14="http://schemas.microsoft.com/office/powerpoint/2010/main" val="31572245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Generic Page 1">
    <p:spTree>
      <p:nvGrpSpPr>
        <p:cNvPr id="1" name=""/>
        <p:cNvGrpSpPr/>
        <p:nvPr/>
      </p:nvGrpSpPr>
      <p:grpSpPr>
        <a:xfrm>
          <a:off x="0" y="0"/>
          <a:ext cx="0" cy="0"/>
          <a:chOff x="0" y="0"/>
          <a:chExt cx="0" cy="0"/>
        </a:xfrm>
      </p:grpSpPr>
      <p:sp>
        <p:nvSpPr>
          <p:cNvPr id="8" name="Text Placeholder 21">
            <a:extLst>
              <a:ext uri="{FF2B5EF4-FFF2-40B4-BE49-F238E27FC236}">
                <a16:creationId xmlns:a16="http://schemas.microsoft.com/office/drawing/2014/main" id="{5F29AC8A-0ECA-DC48-B6AB-1E61DBEE7E1D}"/>
              </a:ext>
            </a:extLst>
          </p:cNvPr>
          <p:cNvSpPr>
            <a:spLocks noGrp="1"/>
          </p:cNvSpPr>
          <p:nvPr>
            <p:ph type="body" sz="quarter" idx="15" hasCustomPrompt="1"/>
          </p:nvPr>
        </p:nvSpPr>
        <p:spPr>
          <a:xfrm>
            <a:off x="236765" y="359490"/>
            <a:ext cx="2772276" cy="3696325"/>
          </a:xfrm>
          <a:prstGeom prst="ellipse">
            <a:avLst/>
          </a:prstGeom>
          <a:solidFill>
            <a:srgbClr val="E73081"/>
          </a:solidFill>
        </p:spPr>
        <p:txBody>
          <a:bodyPr anchor="ctr" anchorCtr="0">
            <a:normAutofit/>
          </a:bodyPr>
          <a:lstStyle>
            <a:lvl1pPr marL="0" indent="0" algn="ctr">
              <a:lnSpc>
                <a:spcPct val="110000"/>
              </a:lnSpc>
              <a:buNone/>
              <a:defRPr sz="1500" b="1">
                <a:solidFill>
                  <a:schemeClr val="bg1"/>
                </a:solidFill>
                <a:latin typeface="Arial" panose="020B0604020202020204" pitchFamily="34" charset="0"/>
                <a:cs typeface="Arial" panose="020B0604020202020204" pitchFamily="34" charset="0"/>
              </a:defRPr>
            </a:lvl1pPr>
          </a:lstStyle>
          <a:p>
            <a:pPr lvl="0"/>
            <a:r>
              <a:rPr lang="en-US" dirty="0"/>
              <a:t>Add Statement Here</a:t>
            </a:r>
          </a:p>
        </p:txBody>
      </p:sp>
      <p:sp>
        <p:nvSpPr>
          <p:cNvPr id="10" name="Text Placeholder 21">
            <a:extLst>
              <a:ext uri="{FF2B5EF4-FFF2-40B4-BE49-F238E27FC236}">
                <a16:creationId xmlns:a16="http://schemas.microsoft.com/office/drawing/2014/main" id="{78E55A3E-DC5F-D14A-936C-E1C59184B1D7}"/>
              </a:ext>
            </a:extLst>
          </p:cNvPr>
          <p:cNvSpPr>
            <a:spLocks noGrp="1"/>
          </p:cNvSpPr>
          <p:nvPr>
            <p:ph type="body" sz="quarter" idx="13" hasCustomPrompt="1"/>
          </p:nvPr>
        </p:nvSpPr>
        <p:spPr>
          <a:xfrm>
            <a:off x="3328576" y="2167157"/>
            <a:ext cx="3232585" cy="1906703"/>
          </a:xfrm>
          <a:prstGeom prst="rect">
            <a:avLst/>
          </a:prstGeom>
        </p:spPr>
        <p:txBody>
          <a:bodyPr anchor="t" anchorCtr="0"/>
          <a:lstStyle>
            <a:lvl1pPr marL="0" indent="0" algn="l">
              <a:buFont typeface="Arial" panose="020B0604020202020204" pitchFamily="34" charset="0"/>
              <a:buNone/>
              <a:defRPr sz="1050" b="0">
                <a:solidFill>
                  <a:schemeClr val="bg2">
                    <a:lumMod val="50000"/>
                  </a:schemeClr>
                </a:solidFill>
                <a:latin typeface="Arial" panose="020B0604020202020204" pitchFamily="34" charset="0"/>
                <a:cs typeface="Arial" panose="020B0604020202020204" pitchFamily="34" charset="0"/>
              </a:defRPr>
            </a:lvl1pPr>
          </a:lstStyle>
          <a:p>
            <a:pPr lvl="0"/>
            <a:r>
              <a:rPr lang="en-US" dirty="0"/>
              <a:t>Body Copy</a:t>
            </a:r>
          </a:p>
        </p:txBody>
      </p:sp>
      <p:grpSp>
        <p:nvGrpSpPr>
          <p:cNvPr id="11" name="Group 10">
            <a:extLst>
              <a:ext uri="{FF2B5EF4-FFF2-40B4-BE49-F238E27FC236}">
                <a16:creationId xmlns:a16="http://schemas.microsoft.com/office/drawing/2014/main" id="{8E0D3BD7-72C6-4D46-A10B-16E68E8F2456}"/>
              </a:ext>
            </a:extLst>
          </p:cNvPr>
          <p:cNvGrpSpPr/>
          <p:nvPr userDrawn="1"/>
        </p:nvGrpSpPr>
        <p:grpSpPr>
          <a:xfrm>
            <a:off x="5660524" y="4237618"/>
            <a:ext cx="1197476" cy="905885"/>
            <a:chOff x="7547365" y="4237615"/>
            <a:chExt cx="1596635" cy="905885"/>
          </a:xfrm>
        </p:grpSpPr>
        <p:sp>
          <p:nvSpPr>
            <p:cNvPr id="12" name="Freeform 11">
              <a:extLst>
                <a:ext uri="{FF2B5EF4-FFF2-40B4-BE49-F238E27FC236}">
                  <a16:creationId xmlns:a16="http://schemas.microsoft.com/office/drawing/2014/main" id="{31704877-8B77-6447-97D0-2300B3A3D85D}"/>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3" name="Picture 12" descr="Logo&#10;&#10;Description automatically generated">
              <a:extLst>
                <a:ext uri="{FF2B5EF4-FFF2-40B4-BE49-F238E27FC236}">
                  <a16:creationId xmlns:a16="http://schemas.microsoft.com/office/drawing/2014/main" id="{114FA118-4B0A-A941-8220-1B371857F0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4" name="Text Placeholder 21">
            <a:extLst>
              <a:ext uri="{FF2B5EF4-FFF2-40B4-BE49-F238E27FC236}">
                <a16:creationId xmlns:a16="http://schemas.microsoft.com/office/drawing/2014/main" id="{6579702E-5F17-6640-8617-5B82790AAD5C}"/>
              </a:ext>
            </a:extLst>
          </p:cNvPr>
          <p:cNvSpPr>
            <a:spLocks noGrp="1"/>
          </p:cNvSpPr>
          <p:nvPr>
            <p:ph type="body" sz="quarter" idx="16" hasCustomPrompt="1"/>
          </p:nvPr>
        </p:nvSpPr>
        <p:spPr>
          <a:xfrm>
            <a:off x="3328576" y="1007822"/>
            <a:ext cx="3232586" cy="995574"/>
          </a:xfrm>
          <a:prstGeom prst="rect">
            <a:avLst/>
          </a:prstGeom>
        </p:spPr>
        <p:txBody>
          <a:bodyPr anchor="t" anchorCtr="0"/>
          <a:lstStyle>
            <a:lvl1pPr marL="0" indent="0" algn="l">
              <a:lnSpc>
                <a:spcPct val="100000"/>
              </a:lnSpc>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Tree>
    <p:extLst>
      <p:ext uri="{BB962C8B-B14F-4D97-AF65-F5344CB8AC3E}">
        <p14:creationId xmlns:p14="http://schemas.microsoft.com/office/powerpoint/2010/main" val="14150273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Generic Page 4">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39BD4BB1-F209-DF47-83C8-0A14A4BC5BCF}"/>
              </a:ext>
            </a:extLst>
          </p:cNvPr>
          <p:cNvSpPr/>
          <p:nvPr userDrawn="1"/>
        </p:nvSpPr>
        <p:spPr>
          <a:xfrm>
            <a:off x="1" y="0"/>
            <a:ext cx="5235771" cy="5143498"/>
          </a:xfrm>
          <a:custGeom>
            <a:avLst/>
            <a:gdLst>
              <a:gd name="connsiteX0" fmla="*/ 0 w 6981028"/>
              <a:gd name="connsiteY0" fmla="*/ 0 h 5143498"/>
              <a:gd name="connsiteX1" fmla="*/ 6611244 w 6981028"/>
              <a:gd name="connsiteY1" fmla="*/ 0 h 5143498"/>
              <a:gd name="connsiteX2" fmla="*/ 6673169 w 6981028"/>
              <a:gd name="connsiteY2" fmla="*/ 157058 h 5143498"/>
              <a:gd name="connsiteX3" fmla="*/ 6981028 w 6981028"/>
              <a:gd name="connsiteY3" fmla="*/ 1901498 h 5143498"/>
              <a:gd name="connsiteX4" fmla="*/ 5822487 w 6981028"/>
              <a:gd name="connsiteY4" fmla="*/ 5128717 h 5143498"/>
              <a:gd name="connsiteX5" fmla="*/ 5809683 w 6981028"/>
              <a:gd name="connsiteY5" fmla="*/ 5143498 h 5143498"/>
              <a:gd name="connsiteX6" fmla="*/ 0 w 6981028"/>
              <a:gd name="connsiteY6" fmla="*/ 5143498 h 514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1028" h="5143498">
                <a:moveTo>
                  <a:pt x="0" y="0"/>
                </a:moveTo>
                <a:lnTo>
                  <a:pt x="6611244" y="0"/>
                </a:lnTo>
                <a:lnTo>
                  <a:pt x="6673169" y="157058"/>
                </a:lnTo>
                <a:cubicBezTo>
                  <a:pt x="6872334" y="701002"/>
                  <a:pt x="6981028" y="1288557"/>
                  <a:pt x="6981028" y="1901498"/>
                </a:cubicBezTo>
                <a:cubicBezTo>
                  <a:pt x="6981028" y="3127381"/>
                  <a:pt x="6546252" y="4251716"/>
                  <a:pt x="5822487" y="5128717"/>
                </a:cubicBezTo>
                <a:lnTo>
                  <a:pt x="5809683" y="5143498"/>
                </a:lnTo>
                <a:lnTo>
                  <a:pt x="0" y="5143498"/>
                </a:lnTo>
                <a:close/>
              </a:path>
            </a:pathLst>
          </a:custGeom>
          <a:solidFill>
            <a:srgbClr val="E73081">
              <a:alpha val="1511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8" name="Text Placeholder 21">
            <a:extLst>
              <a:ext uri="{FF2B5EF4-FFF2-40B4-BE49-F238E27FC236}">
                <a16:creationId xmlns:a16="http://schemas.microsoft.com/office/drawing/2014/main" id="{0CAA9432-C518-144A-AA5A-8AFE68FA8DD6}"/>
              </a:ext>
            </a:extLst>
          </p:cNvPr>
          <p:cNvSpPr>
            <a:spLocks noGrp="1"/>
          </p:cNvSpPr>
          <p:nvPr>
            <p:ph type="body" sz="quarter" idx="16" hasCustomPrompt="1"/>
          </p:nvPr>
        </p:nvSpPr>
        <p:spPr>
          <a:xfrm>
            <a:off x="4097093" y="523596"/>
            <a:ext cx="2614311" cy="3485708"/>
          </a:xfrm>
          <a:prstGeom prst="ellipse">
            <a:avLst/>
          </a:prstGeom>
          <a:solidFill>
            <a:srgbClr val="8F0055">
              <a:alpha val="90091"/>
            </a:srgbClr>
          </a:solidFill>
        </p:spPr>
        <p:txBody>
          <a:bodyPr anchor="ctr" anchorCtr="0">
            <a:normAutofit/>
          </a:bodyPr>
          <a:lstStyle>
            <a:lvl1pPr marL="0" indent="0" algn="ctr">
              <a:lnSpc>
                <a:spcPct val="110000"/>
              </a:lnSpc>
              <a:buNone/>
              <a:defRPr sz="1500" b="1">
                <a:solidFill>
                  <a:schemeClr val="bg1"/>
                </a:solidFill>
                <a:latin typeface="Arial" panose="020B0604020202020204" pitchFamily="34" charset="0"/>
                <a:cs typeface="Arial" panose="020B0604020202020204" pitchFamily="34" charset="0"/>
              </a:defRPr>
            </a:lvl1pPr>
          </a:lstStyle>
          <a:p>
            <a:pPr lvl="0"/>
            <a:r>
              <a:rPr lang="en-US" dirty="0"/>
              <a:t>Pullout statement or key fact</a:t>
            </a:r>
          </a:p>
        </p:txBody>
      </p:sp>
      <p:grpSp>
        <p:nvGrpSpPr>
          <p:cNvPr id="19" name="Group 18">
            <a:extLst>
              <a:ext uri="{FF2B5EF4-FFF2-40B4-BE49-F238E27FC236}">
                <a16:creationId xmlns:a16="http://schemas.microsoft.com/office/drawing/2014/main" id="{400BDF81-22DB-CC43-B9FA-6795A24E7EA2}"/>
              </a:ext>
            </a:extLst>
          </p:cNvPr>
          <p:cNvGrpSpPr/>
          <p:nvPr userDrawn="1"/>
        </p:nvGrpSpPr>
        <p:grpSpPr>
          <a:xfrm>
            <a:off x="5660524" y="4237618"/>
            <a:ext cx="1197476" cy="905885"/>
            <a:chOff x="7547365" y="4237615"/>
            <a:chExt cx="1596635" cy="905885"/>
          </a:xfrm>
        </p:grpSpPr>
        <p:sp>
          <p:nvSpPr>
            <p:cNvPr id="20" name="Freeform 19">
              <a:extLst>
                <a:ext uri="{FF2B5EF4-FFF2-40B4-BE49-F238E27FC236}">
                  <a16:creationId xmlns:a16="http://schemas.microsoft.com/office/drawing/2014/main" id="{9AFE9BA5-D28D-824F-9D64-908151C0686E}"/>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1" name="Picture 20" descr="Logo&#10;&#10;Description automatically generated">
              <a:extLst>
                <a:ext uri="{FF2B5EF4-FFF2-40B4-BE49-F238E27FC236}">
                  <a16:creationId xmlns:a16="http://schemas.microsoft.com/office/drawing/2014/main" id="{593B3100-E1AF-9D41-9078-AD61510DBA9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9" name="Text Placeholder 21">
            <a:extLst>
              <a:ext uri="{FF2B5EF4-FFF2-40B4-BE49-F238E27FC236}">
                <a16:creationId xmlns:a16="http://schemas.microsoft.com/office/drawing/2014/main" id="{A01A0FFB-61D6-A245-B638-F3268CCE528D}"/>
              </a:ext>
            </a:extLst>
          </p:cNvPr>
          <p:cNvSpPr>
            <a:spLocks noGrp="1"/>
          </p:cNvSpPr>
          <p:nvPr>
            <p:ph type="body" sz="quarter" idx="11" hasCustomPrompt="1"/>
          </p:nvPr>
        </p:nvSpPr>
        <p:spPr>
          <a:xfrm>
            <a:off x="423583" y="513432"/>
            <a:ext cx="3407585" cy="700375"/>
          </a:xfrm>
          <a:prstGeom prst="rect">
            <a:avLst/>
          </a:prstGeom>
        </p:spPr>
        <p:txBody>
          <a:bodyPr anchor="t" anchorCtr="0"/>
          <a:lstStyle>
            <a:lvl1pPr marL="0" indent="0" algn="l">
              <a:lnSpc>
                <a:spcPct val="100000"/>
              </a:lnSpc>
              <a:buNone/>
              <a:defRPr sz="15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10" name="Text Placeholder 21">
            <a:extLst>
              <a:ext uri="{FF2B5EF4-FFF2-40B4-BE49-F238E27FC236}">
                <a16:creationId xmlns:a16="http://schemas.microsoft.com/office/drawing/2014/main" id="{5E65138C-54F4-8B47-B4DE-5734D3B34932}"/>
              </a:ext>
            </a:extLst>
          </p:cNvPr>
          <p:cNvSpPr>
            <a:spLocks noGrp="1"/>
          </p:cNvSpPr>
          <p:nvPr>
            <p:ph type="body" sz="quarter" idx="14" hasCustomPrompt="1"/>
          </p:nvPr>
        </p:nvSpPr>
        <p:spPr>
          <a:xfrm>
            <a:off x="423583" y="1434848"/>
            <a:ext cx="3407585" cy="319522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26930515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Generic Page 4">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39BD4BB1-F209-DF47-83C8-0A14A4BC5BCF}"/>
              </a:ext>
            </a:extLst>
          </p:cNvPr>
          <p:cNvSpPr/>
          <p:nvPr userDrawn="1"/>
        </p:nvSpPr>
        <p:spPr>
          <a:xfrm>
            <a:off x="1" y="0"/>
            <a:ext cx="5235771" cy="5143498"/>
          </a:xfrm>
          <a:custGeom>
            <a:avLst/>
            <a:gdLst>
              <a:gd name="connsiteX0" fmla="*/ 0 w 6981028"/>
              <a:gd name="connsiteY0" fmla="*/ 0 h 5143498"/>
              <a:gd name="connsiteX1" fmla="*/ 6611244 w 6981028"/>
              <a:gd name="connsiteY1" fmla="*/ 0 h 5143498"/>
              <a:gd name="connsiteX2" fmla="*/ 6673169 w 6981028"/>
              <a:gd name="connsiteY2" fmla="*/ 157058 h 5143498"/>
              <a:gd name="connsiteX3" fmla="*/ 6981028 w 6981028"/>
              <a:gd name="connsiteY3" fmla="*/ 1901498 h 5143498"/>
              <a:gd name="connsiteX4" fmla="*/ 5822487 w 6981028"/>
              <a:gd name="connsiteY4" fmla="*/ 5128717 h 5143498"/>
              <a:gd name="connsiteX5" fmla="*/ 5809683 w 6981028"/>
              <a:gd name="connsiteY5" fmla="*/ 5143498 h 5143498"/>
              <a:gd name="connsiteX6" fmla="*/ 0 w 6981028"/>
              <a:gd name="connsiteY6" fmla="*/ 5143498 h 514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81028" h="5143498">
                <a:moveTo>
                  <a:pt x="0" y="0"/>
                </a:moveTo>
                <a:lnTo>
                  <a:pt x="6611244" y="0"/>
                </a:lnTo>
                <a:lnTo>
                  <a:pt x="6673169" y="157058"/>
                </a:lnTo>
                <a:cubicBezTo>
                  <a:pt x="6872334" y="701002"/>
                  <a:pt x="6981028" y="1288557"/>
                  <a:pt x="6981028" y="1901498"/>
                </a:cubicBezTo>
                <a:cubicBezTo>
                  <a:pt x="6981028" y="3127381"/>
                  <a:pt x="6546252" y="4251716"/>
                  <a:pt x="5822487" y="5128717"/>
                </a:cubicBezTo>
                <a:lnTo>
                  <a:pt x="5809683" y="5143498"/>
                </a:lnTo>
                <a:lnTo>
                  <a:pt x="0" y="51434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7" name="Group 6">
            <a:extLst>
              <a:ext uri="{FF2B5EF4-FFF2-40B4-BE49-F238E27FC236}">
                <a16:creationId xmlns:a16="http://schemas.microsoft.com/office/drawing/2014/main" id="{94C32B77-4685-8C48-A927-236C51AFC0A3}"/>
              </a:ext>
            </a:extLst>
          </p:cNvPr>
          <p:cNvGrpSpPr/>
          <p:nvPr userDrawn="1"/>
        </p:nvGrpSpPr>
        <p:grpSpPr>
          <a:xfrm>
            <a:off x="5660524" y="4237618"/>
            <a:ext cx="1197476" cy="905885"/>
            <a:chOff x="7547365" y="4237615"/>
            <a:chExt cx="1596635" cy="905885"/>
          </a:xfrm>
        </p:grpSpPr>
        <p:sp>
          <p:nvSpPr>
            <p:cNvPr id="8" name="Freeform 7">
              <a:extLst>
                <a:ext uri="{FF2B5EF4-FFF2-40B4-BE49-F238E27FC236}">
                  <a16:creationId xmlns:a16="http://schemas.microsoft.com/office/drawing/2014/main" id="{6F1BA64F-2698-E846-9687-2C92F3CAE212}"/>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 name="Picture 8" descr="Logo&#10;&#10;Description automatically generated">
              <a:extLst>
                <a:ext uri="{FF2B5EF4-FFF2-40B4-BE49-F238E27FC236}">
                  <a16:creationId xmlns:a16="http://schemas.microsoft.com/office/drawing/2014/main" id="{51D5C4A8-6A2A-CD4A-9DB7-97842073D45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0" name="Text Placeholder 21">
            <a:extLst>
              <a:ext uri="{FF2B5EF4-FFF2-40B4-BE49-F238E27FC236}">
                <a16:creationId xmlns:a16="http://schemas.microsoft.com/office/drawing/2014/main" id="{75E70BA5-7954-5B45-8990-1226F1A1EB5F}"/>
              </a:ext>
            </a:extLst>
          </p:cNvPr>
          <p:cNvSpPr>
            <a:spLocks noGrp="1"/>
          </p:cNvSpPr>
          <p:nvPr>
            <p:ph type="body" sz="quarter" idx="16" hasCustomPrompt="1"/>
          </p:nvPr>
        </p:nvSpPr>
        <p:spPr>
          <a:xfrm>
            <a:off x="4097093" y="523596"/>
            <a:ext cx="2614311" cy="3485708"/>
          </a:xfrm>
          <a:prstGeom prst="ellipse">
            <a:avLst/>
          </a:prstGeom>
          <a:solidFill>
            <a:srgbClr val="8F0055">
              <a:alpha val="90091"/>
            </a:srgbClr>
          </a:solidFill>
        </p:spPr>
        <p:txBody>
          <a:bodyPr anchor="ctr" anchorCtr="0">
            <a:normAutofit/>
          </a:bodyPr>
          <a:lstStyle>
            <a:lvl1pPr marL="0" indent="0" algn="ctr">
              <a:lnSpc>
                <a:spcPct val="110000"/>
              </a:lnSpc>
              <a:buNone/>
              <a:defRPr sz="1500" b="1">
                <a:solidFill>
                  <a:schemeClr val="bg1"/>
                </a:solidFill>
                <a:latin typeface="Arial" panose="020B0604020202020204" pitchFamily="34" charset="0"/>
                <a:cs typeface="Arial" panose="020B0604020202020204" pitchFamily="34" charset="0"/>
              </a:defRPr>
            </a:lvl1pPr>
          </a:lstStyle>
          <a:p>
            <a:pPr lvl="0"/>
            <a:r>
              <a:rPr lang="en-US" dirty="0"/>
              <a:t>Pullout statement or key fact</a:t>
            </a:r>
          </a:p>
        </p:txBody>
      </p:sp>
      <p:sp>
        <p:nvSpPr>
          <p:cNvPr id="19" name="Text Placeholder 21">
            <a:extLst>
              <a:ext uri="{FF2B5EF4-FFF2-40B4-BE49-F238E27FC236}">
                <a16:creationId xmlns:a16="http://schemas.microsoft.com/office/drawing/2014/main" id="{0908838E-FD5B-224E-8E9C-45E29886854A}"/>
              </a:ext>
            </a:extLst>
          </p:cNvPr>
          <p:cNvSpPr>
            <a:spLocks noGrp="1"/>
          </p:cNvSpPr>
          <p:nvPr>
            <p:ph type="body" sz="quarter" idx="11" hasCustomPrompt="1"/>
          </p:nvPr>
        </p:nvSpPr>
        <p:spPr>
          <a:xfrm>
            <a:off x="423583" y="513432"/>
            <a:ext cx="3407585" cy="700375"/>
          </a:xfrm>
          <a:prstGeom prst="rect">
            <a:avLst/>
          </a:prstGeom>
        </p:spPr>
        <p:txBody>
          <a:bodyPr anchor="t" anchorCtr="0"/>
          <a:lstStyle>
            <a:lvl1pPr marL="0" indent="0" algn="l">
              <a:lnSpc>
                <a:spcPct val="100000"/>
              </a:lnSpc>
              <a:buNone/>
              <a:defRPr sz="1500" b="1">
                <a:solidFill>
                  <a:schemeClr val="bg1"/>
                </a:solidFill>
                <a:latin typeface="Arial" panose="020B0604020202020204" pitchFamily="34" charset="0"/>
                <a:cs typeface="Arial" panose="020B0604020202020204" pitchFamily="34" charset="0"/>
              </a:defRPr>
            </a:lvl1pPr>
          </a:lstStyle>
          <a:p>
            <a:pPr lvl="0"/>
            <a:r>
              <a:rPr lang="en-US" dirty="0"/>
              <a:t>Slide heading</a:t>
            </a:r>
          </a:p>
        </p:txBody>
      </p:sp>
      <p:sp>
        <p:nvSpPr>
          <p:cNvPr id="20" name="Text Placeholder 21">
            <a:extLst>
              <a:ext uri="{FF2B5EF4-FFF2-40B4-BE49-F238E27FC236}">
                <a16:creationId xmlns:a16="http://schemas.microsoft.com/office/drawing/2014/main" id="{2535B55A-89FA-8D47-B7A0-4490354C9C06}"/>
              </a:ext>
            </a:extLst>
          </p:cNvPr>
          <p:cNvSpPr>
            <a:spLocks noGrp="1"/>
          </p:cNvSpPr>
          <p:nvPr>
            <p:ph type="body" sz="quarter" idx="14" hasCustomPrompt="1"/>
          </p:nvPr>
        </p:nvSpPr>
        <p:spPr>
          <a:xfrm>
            <a:off x="423583" y="1434848"/>
            <a:ext cx="3407585" cy="3195222"/>
          </a:xfrm>
          <a:prstGeom prst="rect">
            <a:avLst/>
          </a:prstGeom>
        </p:spPr>
        <p:txBody>
          <a:bodyPr anchor="t" anchorCtr="0"/>
          <a:lstStyle>
            <a:lvl1pPr marL="0" indent="0" algn="l">
              <a:buFont typeface="Arial" panose="020B0604020202020204" pitchFamily="34" charset="0"/>
              <a:buNone/>
              <a:defRPr sz="900" b="0">
                <a:solidFill>
                  <a:schemeClr val="bg1"/>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8944491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eneric Page 5">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FBD8712D-9941-4042-8C13-BEEC2AE55914}"/>
              </a:ext>
            </a:extLst>
          </p:cNvPr>
          <p:cNvSpPr/>
          <p:nvPr userDrawn="1"/>
        </p:nvSpPr>
        <p:spPr>
          <a:xfrm rot="10800000">
            <a:off x="2366993" y="4045"/>
            <a:ext cx="4491006" cy="5139455"/>
          </a:xfrm>
          <a:custGeom>
            <a:avLst/>
            <a:gdLst>
              <a:gd name="connsiteX0" fmla="*/ 4426214 w 5988008"/>
              <a:gd name="connsiteY0" fmla="*/ 5139455 h 5139455"/>
              <a:gd name="connsiteX1" fmla="*/ 0 w 5988008"/>
              <a:gd name="connsiteY1" fmla="*/ 5139455 h 5139455"/>
              <a:gd name="connsiteX2" fmla="*/ 0 w 5988008"/>
              <a:gd name="connsiteY2" fmla="*/ 0 h 5139455"/>
              <a:gd name="connsiteX3" fmla="*/ 5933127 w 5988008"/>
              <a:gd name="connsiteY3" fmla="*/ 0 h 5139455"/>
              <a:gd name="connsiteX4" fmla="*/ 5961214 w 5988008"/>
              <a:gd name="connsiteY4" fmla="*/ 210572 h 5139455"/>
              <a:gd name="connsiteX5" fmla="*/ 5988008 w 5988008"/>
              <a:gd name="connsiteY5" fmla="*/ 816787 h 5139455"/>
              <a:gd name="connsiteX6" fmla="*/ 4443286 w 5988008"/>
              <a:gd name="connsiteY6" fmla="*/ 5119747 h 5139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08" h="5139455">
                <a:moveTo>
                  <a:pt x="4426214" y="5139455"/>
                </a:moveTo>
                <a:lnTo>
                  <a:pt x="0" y="5139455"/>
                </a:lnTo>
                <a:lnTo>
                  <a:pt x="0" y="0"/>
                </a:lnTo>
                <a:lnTo>
                  <a:pt x="5933127" y="0"/>
                </a:lnTo>
                <a:lnTo>
                  <a:pt x="5961214" y="210572"/>
                </a:lnTo>
                <a:cubicBezTo>
                  <a:pt x="5978950" y="410275"/>
                  <a:pt x="5988008" y="612473"/>
                  <a:pt x="5988008" y="816787"/>
                </a:cubicBezTo>
                <a:cubicBezTo>
                  <a:pt x="5988008" y="2451298"/>
                  <a:pt x="5408306" y="3950412"/>
                  <a:pt x="4443286" y="5119747"/>
                </a:cubicBezTo>
                <a:close/>
              </a:path>
            </a:pathLst>
          </a:custGeom>
          <a:solidFill>
            <a:srgbClr val="47B6B7">
              <a:alpha val="250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
        <p:nvSpPr>
          <p:cNvPr id="10" name="Text Placeholder 21">
            <a:extLst>
              <a:ext uri="{FF2B5EF4-FFF2-40B4-BE49-F238E27FC236}">
                <a16:creationId xmlns:a16="http://schemas.microsoft.com/office/drawing/2014/main" id="{F6D10921-8767-E74C-9553-92EAF01FB6D3}"/>
              </a:ext>
            </a:extLst>
          </p:cNvPr>
          <p:cNvSpPr>
            <a:spLocks noGrp="1"/>
          </p:cNvSpPr>
          <p:nvPr>
            <p:ph type="body" sz="quarter" idx="16" hasCustomPrompt="1"/>
          </p:nvPr>
        </p:nvSpPr>
        <p:spPr>
          <a:xfrm>
            <a:off x="338831" y="828895"/>
            <a:ext cx="2614311" cy="3485708"/>
          </a:xfrm>
          <a:prstGeom prst="ellipse">
            <a:avLst/>
          </a:prstGeom>
          <a:solidFill>
            <a:srgbClr val="E73081">
              <a:alpha val="90091"/>
            </a:srgbClr>
          </a:solidFill>
        </p:spPr>
        <p:txBody>
          <a:bodyPr anchor="ctr" anchorCtr="0">
            <a:normAutofit/>
          </a:bodyPr>
          <a:lstStyle>
            <a:lvl1pPr marL="0" indent="0" algn="ctr">
              <a:lnSpc>
                <a:spcPct val="11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Heading or statement</a:t>
            </a:r>
          </a:p>
        </p:txBody>
      </p:sp>
      <p:grpSp>
        <p:nvGrpSpPr>
          <p:cNvPr id="17" name="Group 16">
            <a:extLst>
              <a:ext uri="{FF2B5EF4-FFF2-40B4-BE49-F238E27FC236}">
                <a16:creationId xmlns:a16="http://schemas.microsoft.com/office/drawing/2014/main" id="{C2D125F6-B3AA-F049-A767-F997DC7ABBA6}"/>
              </a:ext>
            </a:extLst>
          </p:cNvPr>
          <p:cNvGrpSpPr/>
          <p:nvPr userDrawn="1"/>
        </p:nvGrpSpPr>
        <p:grpSpPr>
          <a:xfrm>
            <a:off x="5660524" y="4237618"/>
            <a:ext cx="1197476" cy="905885"/>
            <a:chOff x="7547365" y="4237615"/>
            <a:chExt cx="1596635" cy="905885"/>
          </a:xfrm>
        </p:grpSpPr>
        <p:sp>
          <p:nvSpPr>
            <p:cNvPr id="18" name="Freeform 17">
              <a:extLst>
                <a:ext uri="{FF2B5EF4-FFF2-40B4-BE49-F238E27FC236}">
                  <a16:creationId xmlns:a16="http://schemas.microsoft.com/office/drawing/2014/main" id="{5F5F3B19-EAB2-794E-8F9B-DFBB498C292A}"/>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9" name="Picture 18" descr="Logo&#10;&#10;Description automatically generated">
              <a:extLst>
                <a:ext uri="{FF2B5EF4-FFF2-40B4-BE49-F238E27FC236}">
                  <a16:creationId xmlns:a16="http://schemas.microsoft.com/office/drawing/2014/main" id="{B5D37108-4A69-2C40-B222-2984B07E99A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8" name="Text Placeholder 21">
            <a:extLst>
              <a:ext uri="{FF2B5EF4-FFF2-40B4-BE49-F238E27FC236}">
                <a16:creationId xmlns:a16="http://schemas.microsoft.com/office/drawing/2014/main" id="{028332BF-AF61-F742-900D-B6ED1F276E6C}"/>
              </a:ext>
            </a:extLst>
          </p:cNvPr>
          <p:cNvSpPr>
            <a:spLocks noGrp="1"/>
          </p:cNvSpPr>
          <p:nvPr>
            <p:ph type="body" sz="quarter" idx="11" hasCustomPrompt="1"/>
          </p:nvPr>
        </p:nvSpPr>
        <p:spPr>
          <a:xfrm>
            <a:off x="3450416" y="667057"/>
            <a:ext cx="3122341" cy="700067"/>
          </a:xfrm>
          <a:prstGeom prst="rect">
            <a:avLst/>
          </a:prstGeom>
        </p:spPr>
        <p:txBody>
          <a:bodyPr anchor="t" anchorCtr="0"/>
          <a:lstStyle>
            <a:lvl1pPr marL="0" indent="0" algn="l">
              <a:lnSpc>
                <a:spcPct val="100000"/>
              </a:lnSpc>
              <a:buNone/>
              <a:defRPr sz="1500" b="1">
                <a:solidFill>
                  <a:srgbClr val="E73081"/>
                </a:solidFill>
                <a:latin typeface="Arial" panose="020B0604020202020204" pitchFamily="34" charset="0"/>
                <a:cs typeface="Arial" panose="020B0604020202020204" pitchFamily="34" charset="0"/>
              </a:defRPr>
            </a:lvl1pPr>
          </a:lstStyle>
          <a:p>
            <a:pPr lvl="0"/>
            <a:r>
              <a:rPr lang="en-US" dirty="0"/>
              <a:t>Sub heading</a:t>
            </a:r>
          </a:p>
        </p:txBody>
      </p:sp>
      <p:sp>
        <p:nvSpPr>
          <p:cNvPr id="9" name="Text Placeholder 21">
            <a:extLst>
              <a:ext uri="{FF2B5EF4-FFF2-40B4-BE49-F238E27FC236}">
                <a16:creationId xmlns:a16="http://schemas.microsoft.com/office/drawing/2014/main" id="{B4A905C1-1DBB-D84C-A8EE-7C57439B5A04}"/>
              </a:ext>
            </a:extLst>
          </p:cNvPr>
          <p:cNvSpPr>
            <a:spLocks noGrp="1"/>
          </p:cNvSpPr>
          <p:nvPr>
            <p:ph type="body" sz="quarter" idx="14" hasCustomPrompt="1"/>
          </p:nvPr>
        </p:nvSpPr>
        <p:spPr>
          <a:xfrm>
            <a:off x="3450416" y="1404986"/>
            <a:ext cx="3122341" cy="2916163"/>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12539657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Generic Page 5">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FBD8712D-9941-4042-8C13-BEEC2AE55914}"/>
              </a:ext>
            </a:extLst>
          </p:cNvPr>
          <p:cNvSpPr/>
          <p:nvPr userDrawn="1"/>
        </p:nvSpPr>
        <p:spPr>
          <a:xfrm rot="10800000">
            <a:off x="2366993" y="4045"/>
            <a:ext cx="4491006" cy="5139455"/>
          </a:xfrm>
          <a:custGeom>
            <a:avLst/>
            <a:gdLst>
              <a:gd name="connsiteX0" fmla="*/ 4426214 w 5988008"/>
              <a:gd name="connsiteY0" fmla="*/ 5139455 h 5139455"/>
              <a:gd name="connsiteX1" fmla="*/ 0 w 5988008"/>
              <a:gd name="connsiteY1" fmla="*/ 5139455 h 5139455"/>
              <a:gd name="connsiteX2" fmla="*/ 0 w 5988008"/>
              <a:gd name="connsiteY2" fmla="*/ 0 h 5139455"/>
              <a:gd name="connsiteX3" fmla="*/ 5933127 w 5988008"/>
              <a:gd name="connsiteY3" fmla="*/ 0 h 5139455"/>
              <a:gd name="connsiteX4" fmla="*/ 5961214 w 5988008"/>
              <a:gd name="connsiteY4" fmla="*/ 210572 h 5139455"/>
              <a:gd name="connsiteX5" fmla="*/ 5988008 w 5988008"/>
              <a:gd name="connsiteY5" fmla="*/ 816787 h 5139455"/>
              <a:gd name="connsiteX6" fmla="*/ 4443286 w 5988008"/>
              <a:gd name="connsiteY6" fmla="*/ 5119747 h 5139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08" h="5139455">
                <a:moveTo>
                  <a:pt x="4426214" y="5139455"/>
                </a:moveTo>
                <a:lnTo>
                  <a:pt x="0" y="5139455"/>
                </a:lnTo>
                <a:lnTo>
                  <a:pt x="0" y="0"/>
                </a:lnTo>
                <a:lnTo>
                  <a:pt x="5933127" y="0"/>
                </a:lnTo>
                <a:lnTo>
                  <a:pt x="5961214" y="210572"/>
                </a:lnTo>
                <a:cubicBezTo>
                  <a:pt x="5978950" y="410275"/>
                  <a:pt x="5988008" y="612473"/>
                  <a:pt x="5988008" y="816787"/>
                </a:cubicBezTo>
                <a:cubicBezTo>
                  <a:pt x="5988008" y="2451298"/>
                  <a:pt x="5408306" y="3950412"/>
                  <a:pt x="4443286" y="5119747"/>
                </a:cubicBezTo>
                <a:close/>
              </a:path>
            </a:pathLst>
          </a:cu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5" name="Group 4">
            <a:extLst>
              <a:ext uri="{FF2B5EF4-FFF2-40B4-BE49-F238E27FC236}">
                <a16:creationId xmlns:a16="http://schemas.microsoft.com/office/drawing/2014/main" id="{84535B01-7876-574B-8F81-C35748C3AF59}"/>
              </a:ext>
            </a:extLst>
          </p:cNvPr>
          <p:cNvGrpSpPr/>
          <p:nvPr userDrawn="1"/>
        </p:nvGrpSpPr>
        <p:grpSpPr>
          <a:xfrm>
            <a:off x="5660524" y="4237618"/>
            <a:ext cx="1197476" cy="905885"/>
            <a:chOff x="7547365" y="4237615"/>
            <a:chExt cx="1596635" cy="905885"/>
          </a:xfrm>
        </p:grpSpPr>
        <p:sp>
          <p:nvSpPr>
            <p:cNvPr id="6" name="Freeform 5">
              <a:extLst>
                <a:ext uri="{FF2B5EF4-FFF2-40B4-BE49-F238E27FC236}">
                  <a16:creationId xmlns:a16="http://schemas.microsoft.com/office/drawing/2014/main" id="{B67E07FA-4CF8-C649-B282-4C3790311A37}"/>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Picture 6" descr="Logo&#10;&#10;Description automatically generated">
              <a:extLst>
                <a:ext uri="{FF2B5EF4-FFF2-40B4-BE49-F238E27FC236}">
                  <a16:creationId xmlns:a16="http://schemas.microsoft.com/office/drawing/2014/main" id="{44701371-B79B-2348-B2A3-8B46128C8AD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8" name="Text Placeholder 21">
            <a:extLst>
              <a:ext uri="{FF2B5EF4-FFF2-40B4-BE49-F238E27FC236}">
                <a16:creationId xmlns:a16="http://schemas.microsoft.com/office/drawing/2014/main" id="{0AADEFBA-3A16-F846-A9F4-9D74EE3E1C5C}"/>
              </a:ext>
            </a:extLst>
          </p:cNvPr>
          <p:cNvSpPr>
            <a:spLocks noGrp="1"/>
          </p:cNvSpPr>
          <p:nvPr>
            <p:ph type="body" sz="quarter" idx="16" hasCustomPrompt="1"/>
          </p:nvPr>
        </p:nvSpPr>
        <p:spPr>
          <a:xfrm>
            <a:off x="338831" y="828895"/>
            <a:ext cx="2614311" cy="3485708"/>
          </a:xfrm>
          <a:prstGeom prst="ellipse">
            <a:avLst/>
          </a:prstGeom>
          <a:solidFill>
            <a:srgbClr val="47B6B7">
              <a:alpha val="90091"/>
            </a:srgbClr>
          </a:solidFill>
        </p:spPr>
        <p:txBody>
          <a:bodyPr anchor="ctr" anchorCtr="0">
            <a:normAutofit/>
          </a:bodyPr>
          <a:lstStyle>
            <a:lvl1pPr marL="0" indent="0" algn="ctr">
              <a:lnSpc>
                <a:spcPct val="11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Heading or statement</a:t>
            </a:r>
          </a:p>
        </p:txBody>
      </p:sp>
      <p:sp>
        <p:nvSpPr>
          <p:cNvPr id="11" name="Text Placeholder 21">
            <a:extLst>
              <a:ext uri="{FF2B5EF4-FFF2-40B4-BE49-F238E27FC236}">
                <a16:creationId xmlns:a16="http://schemas.microsoft.com/office/drawing/2014/main" id="{7FC46049-B192-8542-BF40-98424DBD5F67}"/>
              </a:ext>
            </a:extLst>
          </p:cNvPr>
          <p:cNvSpPr>
            <a:spLocks noGrp="1"/>
          </p:cNvSpPr>
          <p:nvPr>
            <p:ph type="body" sz="quarter" idx="11" hasCustomPrompt="1"/>
          </p:nvPr>
        </p:nvSpPr>
        <p:spPr>
          <a:xfrm>
            <a:off x="3450416" y="667057"/>
            <a:ext cx="3122341" cy="700067"/>
          </a:xfrm>
          <a:prstGeom prst="rect">
            <a:avLst/>
          </a:prstGeom>
        </p:spPr>
        <p:txBody>
          <a:bodyPr anchor="t" anchorCtr="0"/>
          <a:lstStyle>
            <a:lvl1pPr marL="0" indent="0" algn="l">
              <a:lnSpc>
                <a:spcPct val="100000"/>
              </a:lnSpc>
              <a:buNone/>
              <a:defRPr sz="1500" b="1">
                <a:solidFill>
                  <a:schemeClr val="bg1"/>
                </a:solidFill>
                <a:latin typeface="Arial" panose="020B0604020202020204" pitchFamily="34" charset="0"/>
                <a:cs typeface="Arial" panose="020B0604020202020204" pitchFamily="34" charset="0"/>
              </a:defRPr>
            </a:lvl1pPr>
          </a:lstStyle>
          <a:p>
            <a:pPr lvl="0"/>
            <a:r>
              <a:rPr lang="en-US" dirty="0"/>
              <a:t>Sub heading</a:t>
            </a:r>
          </a:p>
        </p:txBody>
      </p:sp>
      <p:sp>
        <p:nvSpPr>
          <p:cNvPr id="12" name="Text Placeholder 21">
            <a:extLst>
              <a:ext uri="{FF2B5EF4-FFF2-40B4-BE49-F238E27FC236}">
                <a16:creationId xmlns:a16="http://schemas.microsoft.com/office/drawing/2014/main" id="{DCEEE744-60C4-C342-90F3-0FD9B00BA519}"/>
              </a:ext>
            </a:extLst>
          </p:cNvPr>
          <p:cNvSpPr>
            <a:spLocks noGrp="1"/>
          </p:cNvSpPr>
          <p:nvPr>
            <p:ph type="body" sz="quarter" idx="14" hasCustomPrompt="1"/>
          </p:nvPr>
        </p:nvSpPr>
        <p:spPr>
          <a:xfrm>
            <a:off x="3450416" y="1404986"/>
            <a:ext cx="3122341" cy="2916163"/>
          </a:xfrm>
          <a:prstGeom prst="rect">
            <a:avLst/>
          </a:prstGeom>
        </p:spPr>
        <p:txBody>
          <a:bodyPr anchor="t" anchorCtr="0"/>
          <a:lstStyle>
            <a:lvl1pPr marL="0" indent="0" algn="l">
              <a:buFont typeface="Arial" panose="020B0604020202020204" pitchFamily="34" charset="0"/>
              <a:buNone/>
              <a:defRPr sz="900" b="0">
                <a:solidFill>
                  <a:schemeClr val="bg1"/>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41997244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eneric Page 4">
    <p:bg>
      <p:bgPr>
        <a:solidFill>
          <a:schemeClr val="bg1">
            <a:alpha val="16000"/>
          </a:schemeClr>
        </a:solidFill>
        <a:effectLst/>
      </p:bgPr>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C9EFF7DC-4945-1742-B9BC-69FFA959B709}"/>
              </a:ext>
            </a:extLst>
          </p:cNvPr>
          <p:cNvSpPr/>
          <p:nvPr userDrawn="1"/>
        </p:nvSpPr>
        <p:spPr>
          <a:xfrm>
            <a:off x="4755925" y="381388"/>
            <a:ext cx="2307932" cy="3077242"/>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21">
            <a:extLst>
              <a:ext uri="{FF2B5EF4-FFF2-40B4-BE49-F238E27FC236}">
                <a16:creationId xmlns:a16="http://schemas.microsoft.com/office/drawing/2014/main" id="{3ABD9C9D-0CB2-6642-8CBB-5A88999C5519}"/>
              </a:ext>
            </a:extLst>
          </p:cNvPr>
          <p:cNvSpPr>
            <a:spLocks noGrp="1"/>
          </p:cNvSpPr>
          <p:nvPr>
            <p:ph type="body" sz="quarter" idx="10" hasCustomPrompt="1"/>
          </p:nvPr>
        </p:nvSpPr>
        <p:spPr>
          <a:xfrm>
            <a:off x="3570195" y="2134531"/>
            <a:ext cx="1809022" cy="2412000"/>
          </a:xfrm>
          <a:prstGeom prst="ellipse">
            <a:avLst/>
          </a:prstGeom>
          <a:solidFill>
            <a:srgbClr val="8F0055"/>
          </a:solidFill>
        </p:spPr>
        <p:txBody>
          <a:bodyPr lIns="36000" rIns="36000" anchor="ctr" anchorCtr="0">
            <a:normAutofit/>
          </a:bodyPr>
          <a:lstStyle>
            <a:lvl1pPr marL="0" indent="0" algn="ctr">
              <a:lnSpc>
                <a:spcPct val="110000"/>
              </a:lnSpc>
              <a:buNone/>
              <a:defRPr sz="1350" b="1">
                <a:solidFill>
                  <a:schemeClr val="bg1"/>
                </a:solidFill>
                <a:latin typeface="Arial" panose="020B0604020202020204" pitchFamily="34" charset="0"/>
                <a:cs typeface="Arial" panose="020B0604020202020204" pitchFamily="34" charset="0"/>
              </a:defRPr>
            </a:lvl1pPr>
          </a:lstStyle>
          <a:p>
            <a:pPr lvl="0"/>
            <a:r>
              <a:rPr lang="en-US" dirty="0"/>
              <a:t>Pullout or key fact</a:t>
            </a:r>
          </a:p>
        </p:txBody>
      </p:sp>
      <p:sp>
        <p:nvSpPr>
          <p:cNvPr id="11" name="Text Placeholder 21">
            <a:extLst>
              <a:ext uri="{FF2B5EF4-FFF2-40B4-BE49-F238E27FC236}">
                <a16:creationId xmlns:a16="http://schemas.microsoft.com/office/drawing/2014/main" id="{51CDB4B9-B5FD-8447-9D76-18779253B9B9}"/>
              </a:ext>
            </a:extLst>
          </p:cNvPr>
          <p:cNvSpPr>
            <a:spLocks noGrp="1"/>
          </p:cNvSpPr>
          <p:nvPr>
            <p:ph type="body" sz="quarter" idx="14" hasCustomPrompt="1"/>
          </p:nvPr>
        </p:nvSpPr>
        <p:spPr>
          <a:xfrm>
            <a:off x="5005380" y="747937"/>
            <a:ext cx="1809022" cy="798118"/>
          </a:xfrm>
          <a:prstGeom prst="rect">
            <a:avLst/>
          </a:prstGeom>
        </p:spPr>
        <p:txBody>
          <a:bodyPr anchor="b" anchorCtr="1"/>
          <a:lstStyle>
            <a:lvl1pPr marL="0" indent="0" algn="ctr">
              <a:buNone/>
              <a:defRPr sz="1050" b="0">
                <a:solidFill>
                  <a:schemeClr val="bg1"/>
                </a:solidFill>
                <a:latin typeface="Arial" panose="020B0604020202020204" pitchFamily="34" charset="0"/>
                <a:cs typeface="Arial" panose="020B0604020202020204" pitchFamily="34" charset="0"/>
              </a:defRPr>
            </a:lvl1pPr>
          </a:lstStyle>
          <a:p>
            <a:pPr lvl="0"/>
            <a:r>
              <a:rPr lang="en-US" dirty="0"/>
              <a:t>STATISTIC / FACT</a:t>
            </a:r>
          </a:p>
        </p:txBody>
      </p:sp>
      <p:sp>
        <p:nvSpPr>
          <p:cNvPr id="12" name="Text Placeholder 21">
            <a:extLst>
              <a:ext uri="{FF2B5EF4-FFF2-40B4-BE49-F238E27FC236}">
                <a16:creationId xmlns:a16="http://schemas.microsoft.com/office/drawing/2014/main" id="{43F1DF0F-800C-6E48-86E8-B517AEA3F5AA}"/>
              </a:ext>
            </a:extLst>
          </p:cNvPr>
          <p:cNvSpPr>
            <a:spLocks noGrp="1"/>
          </p:cNvSpPr>
          <p:nvPr>
            <p:ph type="body" sz="quarter" idx="15" hasCustomPrompt="1"/>
          </p:nvPr>
        </p:nvSpPr>
        <p:spPr>
          <a:xfrm>
            <a:off x="5005380" y="2299648"/>
            <a:ext cx="1809022" cy="726803"/>
          </a:xfrm>
          <a:prstGeom prst="rect">
            <a:avLst/>
          </a:prstGeom>
        </p:spPr>
        <p:txBody>
          <a:bodyPr anchor="t" anchorCtr="1"/>
          <a:lstStyle>
            <a:lvl1pPr marL="0" indent="0" algn="ctr">
              <a:buNone/>
              <a:defRPr sz="1050" b="0">
                <a:solidFill>
                  <a:schemeClr val="bg1"/>
                </a:solidFill>
                <a:latin typeface="Arial" panose="020B0604020202020204" pitchFamily="34" charset="0"/>
                <a:cs typeface="Arial" panose="020B0604020202020204" pitchFamily="34" charset="0"/>
              </a:defRPr>
            </a:lvl1pPr>
          </a:lstStyle>
          <a:p>
            <a:pPr lvl="0"/>
            <a:r>
              <a:rPr lang="en-US" dirty="0"/>
              <a:t>Add text here</a:t>
            </a:r>
          </a:p>
        </p:txBody>
      </p:sp>
      <p:sp>
        <p:nvSpPr>
          <p:cNvPr id="13" name="Text Placeholder 21">
            <a:extLst>
              <a:ext uri="{FF2B5EF4-FFF2-40B4-BE49-F238E27FC236}">
                <a16:creationId xmlns:a16="http://schemas.microsoft.com/office/drawing/2014/main" id="{30F81D5D-37C3-974D-A60F-FAC9CE47EE19}"/>
              </a:ext>
            </a:extLst>
          </p:cNvPr>
          <p:cNvSpPr>
            <a:spLocks noGrp="1"/>
          </p:cNvSpPr>
          <p:nvPr>
            <p:ph type="body" sz="quarter" idx="16" hasCustomPrompt="1"/>
          </p:nvPr>
        </p:nvSpPr>
        <p:spPr>
          <a:xfrm>
            <a:off x="5005380" y="1464517"/>
            <a:ext cx="1809022" cy="894219"/>
          </a:xfrm>
          <a:prstGeom prst="rect">
            <a:avLst/>
          </a:prstGeom>
        </p:spPr>
        <p:txBody>
          <a:bodyPr anchor="ctr" anchorCtr="0"/>
          <a:lstStyle>
            <a:lvl1pPr marL="0" indent="0" algn="ctr">
              <a:buNone/>
              <a:defRPr sz="4500" b="1">
                <a:solidFill>
                  <a:schemeClr val="bg1"/>
                </a:solidFill>
                <a:latin typeface="Arial" panose="020B0604020202020204" pitchFamily="34" charset="0"/>
                <a:cs typeface="Arial" panose="020B0604020202020204" pitchFamily="34" charset="0"/>
              </a:defRPr>
            </a:lvl1pPr>
          </a:lstStyle>
          <a:p>
            <a:pPr lvl="0"/>
            <a:r>
              <a:rPr lang="en-US" dirty="0"/>
              <a:t>100%</a:t>
            </a:r>
          </a:p>
        </p:txBody>
      </p:sp>
      <p:grpSp>
        <p:nvGrpSpPr>
          <p:cNvPr id="14" name="Group 13">
            <a:extLst>
              <a:ext uri="{FF2B5EF4-FFF2-40B4-BE49-F238E27FC236}">
                <a16:creationId xmlns:a16="http://schemas.microsoft.com/office/drawing/2014/main" id="{48DCC496-A0A4-7940-AF3B-DF1D824FD904}"/>
              </a:ext>
            </a:extLst>
          </p:cNvPr>
          <p:cNvGrpSpPr/>
          <p:nvPr userDrawn="1"/>
        </p:nvGrpSpPr>
        <p:grpSpPr>
          <a:xfrm>
            <a:off x="5660524" y="4237618"/>
            <a:ext cx="1197476" cy="905885"/>
            <a:chOff x="7547365" y="4237615"/>
            <a:chExt cx="1596635" cy="905885"/>
          </a:xfrm>
        </p:grpSpPr>
        <p:sp>
          <p:nvSpPr>
            <p:cNvPr id="15" name="Freeform 14">
              <a:extLst>
                <a:ext uri="{FF2B5EF4-FFF2-40B4-BE49-F238E27FC236}">
                  <a16:creationId xmlns:a16="http://schemas.microsoft.com/office/drawing/2014/main" id="{F16E2036-DC5F-A94C-9D83-D865A9F4E201}"/>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6" name="Picture 15" descr="Logo&#10;&#10;Description automatically generated">
              <a:extLst>
                <a:ext uri="{FF2B5EF4-FFF2-40B4-BE49-F238E27FC236}">
                  <a16:creationId xmlns:a16="http://schemas.microsoft.com/office/drawing/2014/main" id="{EF761FB7-A2B9-7540-8501-68C0F71505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0" name="Text Placeholder 21">
            <a:extLst>
              <a:ext uri="{FF2B5EF4-FFF2-40B4-BE49-F238E27FC236}">
                <a16:creationId xmlns:a16="http://schemas.microsoft.com/office/drawing/2014/main" id="{53A50B5C-F52B-304B-8517-9EBCE2ECFEE4}"/>
              </a:ext>
            </a:extLst>
          </p:cNvPr>
          <p:cNvSpPr>
            <a:spLocks noGrp="1"/>
          </p:cNvSpPr>
          <p:nvPr>
            <p:ph type="body" sz="quarter" idx="12" hasCustomPrompt="1"/>
          </p:nvPr>
        </p:nvSpPr>
        <p:spPr>
          <a:xfrm>
            <a:off x="423581" y="503769"/>
            <a:ext cx="3797052" cy="466661"/>
          </a:xfrm>
          <a:prstGeom prst="rect">
            <a:avLst/>
          </a:prstGeom>
        </p:spPr>
        <p:txBody>
          <a:bodyPr anchor="t" anchorCtr="0"/>
          <a:lstStyle>
            <a:lvl1pPr marL="0" indent="0" algn="l">
              <a:buNone/>
              <a:defRPr sz="21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
        <p:nvSpPr>
          <p:cNvPr id="21" name="Text Placeholder 21">
            <a:extLst>
              <a:ext uri="{FF2B5EF4-FFF2-40B4-BE49-F238E27FC236}">
                <a16:creationId xmlns:a16="http://schemas.microsoft.com/office/drawing/2014/main" id="{93B9DB0E-CC08-8C40-9A5E-BFA68F0CFA8E}"/>
              </a:ext>
            </a:extLst>
          </p:cNvPr>
          <p:cNvSpPr>
            <a:spLocks noGrp="1"/>
          </p:cNvSpPr>
          <p:nvPr>
            <p:ph type="body" sz="quarter" idx="13" hasCustomPrompt="1"/>
          </p:nvPr>
        </p:nvSpPr>
        <p:spPr>
          <a:xfrm>
            <a:off x="423583" y="1022847"/>
            <a:ext cx="3797051" cy="331790"/>
          </a:xfrm>
          <a:prstGeom prst="rect">
            <a:avLst/>
          </a:prstGeom>
        </p:spPr>
        <p:txBody>
          <a:bodyPr anchor="t" anchorCtr="0"/>
          <a:lstStyle>
            <a:lvl1pPr marL="0" indent="0" algn="l">
              <a:buNone/>
              <a:defRPr sz="1500" b="0">
                <a:solidFill>
                  <a:srgbClr val="47B6B7"/>
                </a:solidFill>
                <a:latin typeface="Arial" panose="020B0604020202020204" pitchFamily="34" charset="0"/>
                <a:cs typeface="Arial" panose="020B0604020202020204" pitchFamily="34" charset="0"/>
              </a:defRPr>
            </a:lvl1pPr>
          </a:lstStyle>
          <a:p>
            <a:pPr lvl="0"/>
            <a:r>
              <a:rPr lang="en-US" dirty="0"/>
              <a:t>Sub heading / intro copy</a:t>
            </a:r>
          </a:p>
        </p:txBody>
      </p:sp>
      <p:sp>
        <p:nvSpPr>
          <p:cNvPr id="22" name="Text Placeholder 21">
            <a:extLst>
              <a:ext uri="{FF2B5EF4-FFF2-40B4-BE49-F238E27FC236}">
                <a16:creationId xmlns:a16="http://schemas.microsoft.com/office/drawing/2014/main" id="{11ED01C0-9437-FE4E-855E-603F5E7D2FED}"/>
              </a:ext>
            </a:extLst>
          </p:cNvPr>
          <p:cNvSpPr>
            <a:spLocks noGrp="1"/>
          </p:cNvSpPr>
          <p:nvPr>
            <p:ph type="body" sz="quarter" idx="17" hasCustomPrompt="1"/>
          </p:nvPr>
        </p:nvSpPr>
        <p:spPr>
          <a:xfrm>
            <a:off x="423582" y="1825255"/>
            <a:ext cx="2864226" cy="2865302"/>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Tree>
    <p:extLst>
      <p:ext uri="{BB962C8B-B14F-4D97-AF65-F5344CB8AC3E}">
        <p14:creationId xmlns:p14="http://schemas.microsoft.com/office/powerpoint/2010/main" val="3464214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XAMPLE Table Page - COPY PAGE ">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4E9271C-54A6-E24F-85DA-A553D4C1F1B2}"/>
              </a:ext>
            </a:extLst>
          </p:cNvPr>
          <p:cNvGrpSpPr/>
          <p:nvPr userDrawn="1"/>
        </p:nvGrpSpPr>
        <p:grpSpPr>
          <a:xfrm>
            <a:off x="5660524" y="4237618"/>
            <a:ext cx="1197476" cy="905885"/>
            <a:chOff x="7547365" y="4237615"/>
            <a:chExt cx="1596635" cy="905885"/>
          </a:xfrm>
        </p:grpSpPr>
        <p:sp>
          <p:nvSpPr>
            <p:cNvPr id="7" name="Freeform 6">
              <a:extLst>
                <a:ext uri="{FF2B5EF4-FFF2-40B4-BE49-F238E27FC236}">
                  <a16:creationId xmlns:a16="http://schemas.microsoft.com/office/drawing/2014/main" id="{F177D4AF-D9DF-E446-8974-71047B7E68BD}"/>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8" name="Picture 7" descr="Logo&#10;&#10;Description automatically generated">
              <a:extLst>
                <a:ext uri="{FF2B5EF4-FFF2-40B4-BE49-F238E27FC236}">
                  <a16:creationId xmlns:a16="http://schemas.microsoft.com/office/drawing/2014/main" id="{C3EBDCDD-8BE0-1B4B-81FC-04F856F8607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0" name="Text Placeholder 21">
            <a:extLst>
              <a:ext uri="{FF2B5EF4-FFF2-40B4-BE49-F238E27FC236}">
                <a16:creationId xmlns:a16="http://schemas.microsoft.com/office/drawing/2014/main" id="{44B27C3D-EF38-8149-8150-8D9ECD5BEE14}"/>
              </a:ext>
            </a:extLst>
          </p:cNvPr>
          <p:cNvSpPr>
            <a:spLocks noGrp="1"/>
          </p:cNvSpPr>
          <p:nvPr>
            <p:ph type="body" sz="quarter" idx="12" hasCustomPrompt="1"/>
          </p:nvPr>
        </p:nvSpPr>
        <p:spPr>
          <a:xfrm>
            <a:off x="423582" y="406280"/>
            <a:ext cx="5302570" cy="466661"/>
          </a:xfrm>
          <a:prstGeom prst="rect">
            <a:avLst/>
          </a:prstGeom>
        </p:spPr>
        <p:txBody>
          <a:bodyPr anchor="t" anchorCtr="0"/>
          <a:lstStyle>
            <a:lvl1pPr marL="0" indent="0" algn="l">
              <a:buNone/>
              <a:defRPr sz="15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Tree>
    <p:extLst>
      <p:ext uri="{BB962C8B-B14F-4D97-AF65-F5344CB8AC3E}">
        <p14:creationId xmlns:p14="http://schemas.microsoft.com/office/powerpoint/2010/main" val="2104418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XAMPLE Pie Chart - COPY PAGE ">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BEE85B9-6054-1545-A9D2-A689A3FA1E9C}"/>
              </a:ext>
            </a:extLst>
          </p:cNvPr>
          <p:cNvGrpSpPr/>
          <p:nvPr userDrawn="1"/>
        </p:nvGrpSpPr>
        <p:grpSpPr>
          <a:xfrm>
            <a:off x="5660524" y="4237618"/>
            <a:ext cx="1197476" cy="905885"/>
            <a:chOff x="7547365" y="4237615"/>
            <a:chExt cx="1596635" cy="905885"/>
          </a:xfrm>
        </p:grpSpPr>
        <p:sp>
          <p:nvSpPr>
            <p:cNvPr id="6" name="Freeform 5">
              <a:extLst>
                <a:ext uri="{FF2B5EF4-FFF2-40B4-BE49-F238E27FC236}">
                  <a16:creationId xmlns:a16="http://schemas.microsoft.com/office/drawing/2014/main" id="{C639C70B-4910-BE48-AC90-EDC668EC55A5}"/>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Picture 6" descr="Logo&#10;&#10;Description automatically generated">
              <a:extLst>
                <a:ext uri="{FF2B5EF4-FFF2-40B4-BE49-F238E27FC236}">
                  <a16:creationId xmlns:a16="http://schemas.microsoft.com/office/drawing/2014/main" id="{2BCF07EE-D51F-DA42-806B-0A3523870B2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4" name="Text Placeholder 21">
            <a:extLst>
              <a:ext uri="{FF2B5EF4-FFF2-40B4-BE49-F238E27FC236}">
                <a16:creationId xmlns:a16="http://schemas.microsoft.com/office/drawing/2014/main" id="{E5D7230E-98C9-2F4B-88DA-83F5D55B8451}"/>
              </a:ext>
            </a:extLst>
          </p:cNvPr>
          <p:cNvSpPr>
            <a:spLocks noGrp="1"/>
          </p:cNvSpPr>
          <p:nvPr>
            <p:ph type="body" sz="quarter" idx="17" hasCustomPrompt="1"/>
          </p:nvPr>
        </p:nvSpPr>
        <p:spPr>
          <a:xfrm>
            <a:off x="4628939" y="1306967"/>
            <a:ext cx="1924397" cy="2748523"/>
          </a:xfrm>
          <a:prstGeom prst="rect">
            <a:avLst/>
          </a:prstGeom>
        </p:spPr>
        <p:txBody>
          <a:bodyPr anchor="t" anchorCtr="0"/>
          <a:lstStyle>
            <a:lvl1pPr marL="0" indent="0" algn="l">
              <a:buFont typeface="Arial" panose="020B0604020202020204" pitchFamily="34" charset="0"/>
              <a:buNone/>
              <a:defRPr sz="900" b="0">
                <a:solidFill>
                  <a:srgbClr val="575756"/>
                </a:solidFill>
                <a:latin typeface="Arial" panose="020B0604020202020204" pitchFamily="34" charset="0"/>
                <a:cs typeface="Arial" panose="020B0604020202020204" pitchFamily="34" charset="0"/>
              </a:defRPr>
            </a:lvl1pPr>
          </a:lstStyle>
          <a:p>
            <a:pPr lvl="0"/>
            <a:r>
              <a:rPr lang="en-US" dirty="0"/>
              <a:t>Body Copy</a:t>
            </a:r>
          </a:p>
        </p:txBody>
      </p:sp>
      <p:sp>
        <p:nvSpPr>
          <p:cNvPr id="9" name="Text Placeholder 21">
            <a:extLst>
              <a:ext uri="{FF2B5EF4-FFF2-40B4-BE49-F238E27FC236}">
                <a16:creationId xmlns:a16="http://schemas.microsoft.com/office/drawing/2014/main" id="{72F9A01A-1F42-6044-83F0-45A73B644B14}"/>
              </a:ext>
            </a:extLst>
          </p:cNvPr>
          <p:cNvSpPr>
            <a:spLocks noGrp="1"/>
          </p:cNvSpPr>
          <p:nvPr>
            <p:ph type="body" sz="quarter" idx="12" hasCustomPrompt="1"/>
          </p:nvPr>
        </p:nvSpPr>
        <p:spPr>
          <a:xfrm>
            <a:off x="423582" y="406280"/>
            <a:ext cx="5302570" cy="466661"/>
          </a:xfrm>
          <a:prstGeom prst="rect">
            <a:avLst/>
          </a:prstGeom>
        </p:spPr>
        <p:txBody>
          <a:bodyPr anchor="t" anchorCtr="0"/>
          <a:lstStyle>
            <a:lvl1pPr marL="0" indent="0" algn="l">
              <a:buNone/>
              <a:defRPr sz="15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Tree>
    <p:extLst>
      <p:ext uri="{BB962C8B-B14F-4D97-AF65-F5344CB8AC3E}">
        <p14:creationId xmlns:p14="http://schemas.microsoft.com/office/powerpoint/2010/main" val="12091464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XAMPLE Bar Chart - COPY PAGE ">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D373007-8F7A-C34A-AA1F-CB7C356810EE}"/>
              </a:ext>
            </a:extLst>
          </p:cNvPr>
          <p:cNvGraphicFramePr/>
          <p:nvPr userDrawn="1">
            <p:extLst>
              <p:ext uri="{D42A27DB-BD31-4B8C-83A1-F6EECF244321}">
                <p14:modId xmlns:p14="http://schemas.microsoft.com/office/powerpoint/2010/main" val="747337444"/>
              </p:ext>
            </p:extLst>
          </p:nvPr>
        </p:nvGraphicFramePr>
        <p:xfrm>
          <a:off x="423583" y="1330375"/>
          <a:ext cx="5206417" cy="3524091"/>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
            <a:extLst>
              <a:ext uri="{FF2B5EF4-FFF2-40B4-BE49-F238E27FC236}">
                <a16:creationId xmlns:a16="http://schemas.microsoft.com/office/drawing/2014/main" id="{32BAA1D1-9458-084F-A694-56B957DF82BD}"/>
              </a:ext>
            </a:extLst>
          </p:cNvPr>
          <p:cNvGrpSpPr/>
          <p:nvPr userDrawn="1"/>
        </p:nvGrpSpPr>
        <p:grpSpPr>
          <a:xfrm>
            <a:off x="5204564" y="4237618"/>
            <a:ext cx="1653436" cy="905885"/>
            <a:chOff x="7547365" y="4237615"/>
            <a:chExt cx="1596635" cy="905885"/>
          </a:xfrm>
        </p:grpSpPr>
        <p:sp>
          <p:nvSpPr>
            <p:cNvPr id="6" name="Freeform 5">
              <a:extLst>
                <a:ext uri="{FF2B5EF4-FFF2-40B4-BE49-F238E27FC236}">
                  <a16:creationId xmlns:a16="http://schemas.microsoft.com/office/drawing/2014/main" id="{F7EC1F3E-C731-1149-AEB0-4864BC3A97B6}"/>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Picture 6" descr="Logo&#10;&#10;Description automatically generated">
              <a:extLst>
                <a:ext uri="{FF2B5EF4-FFF2-40B4-BE49-F238E27FC236}">
                  <a16:creationId xmlns:a16="http://schemas.microsoft.com/office/drawing/2014/main" id="{5EACCE0A-C101-9D48-82E8-FA07A1C6179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9" name="Text Placeholder 21">
            <a:extLst>
              <a:ext uri="{FF2B5EF4-FFF2-40B4-BE49-F238E27FC236}">
                <a16:creationId xmlns:a16="http://schemas.microsoft.com/office/drawing/2014/main" id="{A6E576F8-8E83-8449-AD05-619E886BF1CB}"/>
              </a:ext>
            </a:extLst>
          </p:cNvPr>
          <p:cNvSpPr>
            <a:spLocks noGrp="1"/>
          </p:cNvSpPr>
          <p:nvPr>
            <p:ph type="body" sz="quarter" idx="12" hasCustomPrompt="1"/>
          </p:nvPr>
        </p:nvSpPr>
        <p:spPr>
          <a:xfrm>
            <a:off x="423582" y="406280"/>
            <a:ext cx="5302570" cy="466661"/>
          </a:xfrm>
          <a:prstGeom prst="rect">
            <a:avLst/>
          </a:prstGeom>
        </p:spPr>
        <p:txBody>
          <a:bodyPr anchor="t" anchorCtr="0"/>
          <a:lstStyle>
            <a:lvl1pPr marL="0" indent="0" algn="l">
              <a:buNone/>
              <a:defRPr sz="1500" b="1">
                <a:solidFill>
                  <a:srgbClr val="E73081"/>
                </a:solidFill>
                <a:latin typeface="Arial" panose="020B0604020202020204" pitchFamily="34" charset="0"/>
                <a:cs typeface="Arial" panose="020B0604020202020204" pitchFamily="34" charset="0"/>
              </a:defRPr>
            </a:lvl1pPr>
          </a:lstStyle>
          <a:p>
            <a:pPr lvl="0"/>
            <a:r>
              <a:rPr lang="en-US" dirty="0"/>
              <a:t>Slide heading</a:t>
            </a:r>
          </a:p>
        </p:txBody>
      </p:sp>
    </p:spTree>
    <p:extLst>
      <p:ext uri="{BB962C8B-B14F-4D97-AF65-F5344CB8AC3E}">
        <p14:creationId xmlns:p14="http://schemas.microsoft.com/office/powerpoint/2010/main" val="38716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olunteering Title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F3A94B4-8AB4-394D-B773-5A8425982790}"/>
              </a:ext>
            </a:extLst>
          </p:cNvPr>
          <p:cNvGrpSpPr/>
          <p:nvPr userDrawn="1"/>
        </p:nvGrpSpPr>
        <p:grpSpPr>
          <a:xfrm>
            <a:off x="5660524" y="4237618"/>
            <a:ext cx="1197476" cy="905885"/>
            <a:chOff x="7547365" y="4237615"/>
            <a:chExt cx="1596635" cy="905885"/>
          </a:xfrm>
        </p:grpSpPr>
        <p:sp>
          <p:nvSpPr>
            <p:cNvPr id="30" name="Freeform 29">
              <a:extLst>
                <a:ext uri="{FF2B5EF4-FFF2-40B4-BE49-F238E27FC236}">
                  <a16:creationId xmlns:a16="http://schemas.microsoft.com/office/drawing/2014/main" id="{68FD2A3C-6AEC-A549-9689-BEE1959538AB}"/>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3" name="Picture 2" descr="Logo&#10;&#10;Description automatically generated">
              <a:extLst>
                <a:ext uri="{FF2B5EF4-FFF2-40B4-BE49-F238E27FC236}">
                  <a16:creationId xmlns:a16="http://schemas.microsoft.com/office/drawing/2014/main" id="{90BDE9A7-B63D-4D43-9319-44C9812E448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1" name="Oval 20">
            <a:extLst>
              <a:ext uri="{FF2B5EF4-FFF2-40B4-BE49-F238E27FC236}">
                <a16:creationId xmlns:a16="http://schemas.microsoft.com/office/drawing/2014/main" id="{35BCE7BC-808C-A049-9CB7-41298920BD5C}"/>
              </a:ext>
            </a:extLst>
          </p:cNvPr>
          <p:cNvSpPr/>
          <p:nvPr userDrawn="1"/>
        </p:nvSpPr>
        <p:spPr>
          <a:xfrm>
            <a:off x="-148319" y="912588"/>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22" name="Text Placeholder 21">
            <a:extLst>
              <a:ext uri="{FF2B5EF4-FFF2-40B4-BE49-F238E27FC236}">
                <a16:creationId xmlns:a16="http://schemas.microsoft.com/office/drawing/2014/main" id="{E1B698AB-0C63-164B-AD5C-30F2EC655DD0}"/>
              </a:ext>
            </a:extLst>
          </p:cNvPr>
          <p:cNvSpPr>
            <a:spLocks noGrp="1"/>
          </p:cNvSpPr>
          <p:nvPr>
            <p:ph type="body" sz="quarter" idx="11" hasCustomPrompt="1"/>
          </p:nvPr>
        </p:nvSpPr>
        <p:spPr>
          <a:xfrm>
            <a:off x="186418" y="196747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
        <p:nvSpPr>
          <p:cNvPr id="23" name="Text Placeholder 21">
            <a:extLst>
              <a:ext uri="{FF2B5EF4-FFF2-40B4-BE49-F238E27FC236}">
                <a16:creationId xmlns:a16="http://schemas.microsoft.com/office/drawing/2014/main" id="{758C7D0D-DA5E-1C4A-89F6-B24E19CBD5EA}"/>
              </a:ext>
            </a:extLst>
          </p:cNvPr>
          <p:cNvSpPr>
            <a:spLocks noGrp="1"/>
          </p:cNvSpPr>
          <p:nvPr>
            <p:ph type="body" sz="quarter" idx="12" hasCustomPrompt="1"/>
          </p:nvPr>
        </p:nvSpPr>
        <p:spPr>
          <a:xfrm>
            <a:off x="317046" y="347934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spTree>
    <p:extLst>
      <p:ext uri="{BB962C8B-B14F-4D97-AF65-F5344CB8AC3E}">
        <p14:creationId xmlns:p14="http://schemas.microsoft.com/office/powerpoint/2010/main" val="6779339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ead Office Contact Details">
    <p:bg>
      <p:bgPr>
        <a:solidFill>
          <a:srgbClr val="8F0055"/>
        </a:solid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B94DA374-8E26-6B41-8633-B9BDD4489738}"/>
              </a:ext>
            </a:extLst>
          </p:cNvPr>
          <p:cNvSpPr/>
          <p:nvPr userDrawn="1"/>
        </p:nvSpPr>
        <p:spPr>
          <a:xfrm>
            <a:off x="1263836" y="-668476"/>
            <a:ext cx="4860339" cy="648045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00F113DC-6045-8B4D-84BA-A8075C3A2C40}"/>
              </a:ext>
            </a:extLst>
          </p:cNvPr>
          <p:cNvSpPr/>
          <p:nvPr userDrawn="1"/>
        </p:nvSpPr>
        <p:spPr>
          <a:xfrm>
            <a:off x="3010333" y="976240"/>
            <a:ext cx="2677268" cy="2970125"/>
          </a:xfrm>
          <a:prstGeom prst="rect">
            <a:avLst/>
          </a:prstGeom>
        </p:spPr>
        <p:txBody>
          <a:bodyPr wrap="square">
            <a:noAutofit/>
          </a:bodyPr>
          <a:lstStyle/>
          <a:p>
            <a:pPr marL="0" indent="0">
              <a:lnSpc>
                <a:spcPts val="1463"/>
              </a:lnSpc>
              <a:spcAft>
                <a:spcPts val="1200"/>
              </a:spcAft>
              <a:buClr>
                <a:srgbClr val="E73081"/>
              </a:buClr>
              <a:buFont typeface="Arial" panose="020B0604020202020204" pitchFamily="34" charset="0"/>
              <a:buNone/>
            </a:pPr>
            <a:r>
              <a:rPr lang="en-GB" sz="1200" b="1" dirty="0">
                <a:solidFill>
                  <a:schemeClr val="bg1"/>
                </a:solidFill>
                <a:latin typeface="Arial" panose="020B0604020202020204" pitchFamily="34" charset="0"/>
                <a:cs typeface="Arial" panose="020B0604020202020204" pitchFamily="34" charset="0"/>
              </a:rPr>
              <a:t>01952 290999</a:t>
            </a:r>
          </a:p>
          <a:p>
            <a:pPr marL="0" indent="0">
              <a:lnSpc>
                <a:spcPts val="1463"/>
              </a:lnSpc>
              <a:spcAft>
                <a:spcPts val="1200"/>
              </a:spcAft>
              <a:buClr>
                <a:srgbClr val="E73081"/>
              </a:buClr>
              <a:buFont typeface="Arial" panose="020B0604020202020204" pitchFamily="34" charset="0"/>
              <a:buNone/>
            </a:pPr>
            <a:r>
              <a:rPr lang="en-GB" sz="1200" b="1" dirty="0" err="1">
                <a:solidFill>
                  <a:schemeClr val="bg1"/>
                </a:solidFill>
                <a:latin typeface="Arial" panose="020B0604020202020204" pitchFamily="34" charset="0"/>
                <a:cs typeface="Arial" panose="020B0604020202020204" pitchFamily="34" charset="0"/>
              </a:rPr>
              <a:t>pdsa.org.uk</a:t>
            </a:r>
            <a:endParaRPr lang="en-GB" sz="1200" b="1" dirty="0">
              <a:solidFill>
                <a:schemeClr val="bg1"/>
              </a:solidFill>
              <a:latin typeface="Arial" panose="020B0604020202020204" pitchFamily="34" charset="0"/>
              <a:cs typeface="Arial" panose="020B0604020202020204" pitchFamily="34" charset="0"/>
            </a:endParaRPr>
          </a:p>
          <a:p>
            <a:pPr marL="0" indent="0">
              <a:lnSpc>
                <a:spcPts val="1463"/>
              </a:lnSpc>
              <a:spcAft>
                <a:spcPts val="1200"/>
              </a:spcAft>
              <a:buClr>
                <a:srgbClr val="E73081"/>
              </a:buClr>
              <a:buFont typeface="Arial" panose="020B0604020202020204" pitchFamily="34" charset="0"/>
              <a:buNone/>
            </a:pPr>
            <a:r>
              <a:rPr lang="en-GB" sz="1200" dirty="0">
                <a:solidFill>
                  <a:schemeClr val="bg1"/>
                </a:solidFill>
                <a:latin typeface="Arial" panose="020B0604020202020204" pitchFamily="34" charset="0"/>
                <a:cs typeface="Arial" panose="020B0604020202020204" pitchFamily="34" charset="0"/>
              </a:rPr>
              <a:t>PDSA Whitechapel Way, </a:t>
            </a:r>
            <a:r>
              <a:rPr lang="en-GB" sz="1200" dirty="0" err="1">
                <a:solidFill>
                  <a:schemeClr val="bg1"/>
                </a:solidFill>
                <a:latin typeface="Arial" panose="020B0604020202020204" pitchFamily="34" charset="0"/>
                <a:cs typeface="Arial" panose="020B0604020202020204" pitchFamily="34" charset="0"/>
              </a:rPr>
              <a:t>Priorslee</a:t>
            </a:r>
            <a:r>
              <a:rPr lang="en-GB" sz="1200" dirty="0">
                <a:solidFill>
                  <a:schemeClr val="bg1"/>
                </a:solidFill>
                <a:latin typeface="Arial" panose="020B0604020202020204" pitchFamily="34" charset="0"/>
                <a:cs typeface="Arial" panose="020B0604020202020204" pitchFamily="34" charset="0"/>
              </a:rPr>
              <a:t>, </a:t>
            </a:r>
            <a:br>
              <a:rPr lang="en-GB"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Telford, Shropshire TF2 9PQ </a:t>
            </a:r>
          </a:p>
          <a:p>
            <a:pPr marL="0" indent="0">
              <a:lnSpc>
                <a:spcPts val="1463"/>
              </a:lnSpc>
              <a:spcAft>
                <a:spcPts val="1200"/>
              </a:spcAft>
              <a:buClr>
                <a:srgbClr val="E73081"/>
              </a:buClr>
              <a:buFont typeface="Arial" panose="020B0604020202020204" pitchFamily="34" charset="0"/>
              <a:buNone/>
            </a:pPr>
            <a:r>
              <a:rPr lang="en-GB" sz="1200" dirty="0">
                <a:solidFill>
                  <a:schemeClr val="bg1"/>
                </a:solidFill>
                <a:latin typeface="Arial" panose="020B0604020202020204" pitchFamily="34" charset="0"/>
                <a:cs typeface="Arial" panose="020B0604020202020204" pitchFamily="34" charset="0"/>
              </a:rPr>
              <a:t>@PDSA_HQ</a:t>
            </a:r>
          </a:p>
          <a:p>
            <a:pPr marL="0" indent="0">
              <a:lnSpc>
                <a:spcPts val="1463"/>
              </a:lnSpc>
              <a:spcAft>
                <a:spcPts val="1200"/>
              </a:spcAft>
              <a:buClr>
                <a:srgbClr val="E73081"/>
              </a:buClr>
              <a:buFont typeface="Arial" panose="020B0604020202020204" pitchFamily="34" charset="0"/>
              <a:buNone/>
            </a:pPr>
            <a:r>
              <a:rPr lang="en-GB" sz="1200" dirty="0" err="1">
                <a:solidFill>
                  <a:schemeClr val="bg1"/>
                </a:solidFill>
                <a:latin typeface="Arial" panose="020B0604020202020204" pitchFamily="34" charset="0"/>
                <a:cs typeface="Arial" panose="020B0604020202020204" pitchFamily="34" charset="0"/>
              </a:rPr>
              <a:t>@pdsa</a:t>
            </a:r>
          </a:p>
          <a:p>
            <a:pPr marL="0" marR="0" lvl="0" indent="0" algn="l" defTabSz="342892" rtl="0" eaLnBrk="1" fontAlgn="auto" latinLnBrk="0" hangingPunct="1">
              <a:lnSpc>
                <a:spcPts val="1463"/>
              </a:lnSpc>
              <a:spcBef>
                <a:spcPts val="0"/>
              </a:spcBef>
              <a:spcAft>
                <a:spcPts val="1200"/>
              </a:spcAft>
              <a:buClr>
                <a:srgbClr val="E73081"/>
              </a:buClr>
              <a:buSzTx/>
              <a:buFont typeface="Arial" panose="020B0604020202020204" pitchFamily="34" charset="0"/>
              <a:buNone/>
              <a:tabLst/>
              <a:defRPr/>
            </a:pPr>
            <a:r>
              <a:rPr lang="en-GB" sz="1200" dirty="0" err="1">
                <a:solidFill>
                  <a:schemeClr val="bg1"/>
                </a:solidFill>
                <a:latin typeface="Arial" panose="020B0604020202020204" pitchFamily="34" charset="0"/>
                <a:cs typeface="Arial" panose="020B0604020202020204" pitchFamily="34" charset="0"/>
              </a:rPr>
              <a:t>@teampdsa</a:t>
            </a:r>
            <a:endParaRPr lang="en-GB" sz="1200" dirty="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5076AA88-D79B-EB4A-BA55-AD6FA625F81A}"/>
              </a:ext>
            </a:extLst>
          </p:cNvPr>
          <p:cNvSpPr/>
          <p:nvPr userDrawn="1"/>
        </p:nvSpPr>
        <p:spPr>
          <a:xfrm>
            <a:off x="2720421" y="4425191"/>
            <a:ext cx="2231524" cy="369332"/>
          </a:xfrm>
          <a:prstGeom prst="rect">
            <a:avLst/>
          </a:prstGeom>
        </p:spPr>
        <p:txBody>
          <a:bodyPr wrap="square">
            <a:spAutoFit/>
          </a:bodyPr>
          <a:lstStyle/>
          <a:p>
            <a:pPr marL="0" indent="0">
              <a:lnSpc>
                <a:spcPct val="150000"/>
              </a:lnSpc>
              <a:buClr>
                <a:srgbClr val="E73081"/>
              </a:buClr>
              <a:buFont typeface="Arial" panose="020B0604020202020204" pitchFamily="34" charset="0"/>
              <a:buNone/>
            </a:pPr>
            <a:r>
              <a:rPr lang="en-GB" sz="600" b="1" dirty="0">
                <a:solidFill>
                  <a:schemeClr val="bg1"/>
                </a:solidFill>
                <a:latin typeface="Arial" panose="020B0604020202020204" pitchFamily="34" charset="0"/>
                <a:cs typeface="Arial" panose="020B0604020202020204" pitchFamily="34" charset="0"/>
              </a:rPr>
              <a:t>Registered charity nos. 208217 &amp; SC037585. </a:t>
            </a:r>
            <a:r>
              <a:rPr lang="en-GB" sz="600" dirty="0">
                <a:solidFill>
                  <a:schemeClr val="bg1"/>
                </a:solidFill>
                <a:latin typeface="Arial" panose="020B0604020202020204" pitchFamily="34" charset="0"/>
                <a:cs typeface="Arial" panose="020B0604020202020204" pitchFamily="34" charset="0"/>
              </a:rPr>
              <a:t/>
            </a:r>
            <a:br>
              <a:rPr lang="en-GB" sz="600" dirty="0">
                <a:solidFill>
                  <a:schemeClr val="bg1"/>
                </a:solidFill>
                <a:latin typeface="Arial" panose="020B0604020202020204" pitchFamily="34" charset="0"/>
                <a:cs typeface="Arial" panose="020B0604020202020204" pitchFamily="34" charset="0"/>
              </a:rPr>
            </a:br>
            <a:r>
              <a:rPr lang="en-GB" sz="600" dirty="0">
                <a:solidFill>
                  <a:schemeClr val="bg1"/>
                </a:solidFill>
                <a:latin typeface="Arial" panose="020B0604020202020204" pitchFamily="34" charset="0"/>
                <a:cs typeface="Arial" panose="020B0604020202020204" pitchFamily="34" charset="0"/>
              </a:rPr>
              <a:t>The People’s Dispensary for Sick Animals</a:t>
            </a:r>
          </a:p>
        </p:txBody>
      </p:sp>
      <p:grpSp>
        <p:nvGrpSpPr>
          <p:cNvPr id="8" name="Group 7">
            <a:extLst>
              <a:ext uri="{FF2B5EF4-FFF2-40B4-BE49-F238E27FC236}">
                <a16:creationId xmlns:a16="http://schemas.microsoft.com/office/drawing/2014/main" id="{5AA49638-C069-6C4D-8099-9535205275BB}"/>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3DDC55CF-4FC8-E744-B42D-8FAE3F3CB2B7}"/>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4BE0A8BA-10F8-E542-81EE-7244755433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pic>
        <p:nvPicPr>
          <p:cNvPr id="20" name="Picture 19">
            <a:extLst>
              <a:ext uri="{FF2B5EF4-FFF2-40B4-BE49-F238E27FC236}">
                <a16:creationId xmlns:a16="http://schemas.microsoft.com/office/drawing/2014/main" id="{3DD17683-BDAF-1343-9362-1ED0E173F64A}"/>
              </a:ext>
            </a:extLst>
          </p:cNvPr>
          <p:cNvPicPr>
            <a:picLocks noChangeAspect="1"/>
          </p:cNvPicPr>
          <p:nvPr userDrawn="1"/>
        </p:nvPicPr>
        <p:blipFill>
          <a:blip r:embed="rId3"/>
          <a:stretch>
            <a:fillRect/>
          </a:stretch>
        </p:blipFill>
        <p:spPr>
          <a:xfrm>
            <a:off x="2783479" y="1956714"/>
            <a:ext cx="149456" cy="279833"/>
          </a:xfrm>
          <a:prstGeom prst="rect">
            <a:avLst/>
          </a:prstGeom>
        </p:spPr>
      </p:pic>
      <p:pic>
        <p:nvPicPr>
          <p:cNvPr id="21" name="Picture 20">
            <a:extLst>
              <a:ext uri="{FF2B5EF4-FFF2-40B4-BE49-F238E27FC236}">
                <a16:creationId xmlns:a16="http://schemas.microsoft.com/office/drawing/2014/main" id="{26F65288-F574-9442-AE61-E5DBA076975D}"/>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772578" y="1034766"/>
            <a:ext cx="171259" cy="228345"/>
          </a:xfrm>
          <a:prstGeom prst="rect">
            <a:avLst/>
          </a:prstGeom>
        </p:spPr>
      </p:pic>
      <p:pic>
        <p:nvPicPr>
          <p:cNvPr id="22" name="Picture 21">
            <a:extLst>
              <a:ext uri="{FF2B5EF4-FFF2-40B4-BE49-F238E27FC236}">
                <a16:creationId xmlns:a16="http://schemas.microsoft.com/office/drawing/2014/main" id="{C35A9904-5C94-534F-9BA0-113DAF01B45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2762812" y="2670716"/>
            <a:ext cx="190788" cy="207578"/>
          </a:xfrm>
          <a:prstGeom prst="rect">
            <a:avLst/>
          </a:prstGeom>
        </p:spPr>
      </p:pic>
      <p:pic>
        <p:nvPicPr>
          <p:cNvPr id="23" name="Picture 22">
            <a:extLst>
              <a:ext uri="{FF2B5EF4-FFF2-40B4-BE49-F238E27FC236}">
                <a16:creationId xmlns:a16="http://schemas.microsoft.com/office/drawing/2014/main" id="{05BF3D67-1FEB-4142-B1FE-5C43061AE41D}"/>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2812899" y="3116134"/>
            <a:ext cx="90617" cy="224385"/>
          </a:xfrm>
          <a:prstGeom prst="rect">
            <a:avLst/>
          </a:prstGeom>
        </p:spPr>
      </p:pic>
      <p:pic>
        <p:nvPicPr>
          <p:cNvPr id="25" name="Picture 24">
            <a:extLst>
              <a:ext uri="{FF2B5EF4-FFF2-40B4-BE49-F238E27FC236}">
                <a16:creationId xmlns:a16="http://schemas.microsoft.com/office/drawing/2014/main" id="{73D2B892-77AF-A148-9E41-65CB651D995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761236" y="1494464"/>
            <a:ext cx="193942" cy="258589"/>
          </a:xfrm>
          <a:prstGeom prst="rect">
            <a:avLst/>
          </a:prstGeom>
        </p:spPr>
      </p:pic>
      <p:sp>
        <p:nvSpPr>
          <p:cNvPr id="26" name="TextBox 25">
            <a:extLst>
              <a:ext uri="{FF2B5EF4-FFF2-40B4-BE49-F238E27FC236}">
                <a16:creationId xmlns:a16="http://schemas.microsoft.com/office/drawing/2014/main" id="{EDF699B5-1879-014A-BA93-05F9C62C5A23}"/>
              </a:ext>
            </a:extLst>
          </p:cNvPr>
          <p:cNvSpPr txBox="1"/>
          <p:nvPr userDrawn="1"/>
        </p:nvSpPr>
        <p:spPr>
          <a:xfrm>
            <a:off x="378561" y="473484"/>
            <a:ext cx="1968344" cy="2624458"/>
          </a:xfrm>
          <a:prstGeom prst="ellipse">
            <a:avLst/>
          </a:prstGeom>
          <a:solidFill>
            <a:srgbClr val="47B6B7"/>
          </a:solidFill>
        </p:spPr>
        <p:txBody>
          <a:bodyPr wrap="square" rtlCol="0" anchor="ctr">
            <a:noAutofit/>
          </a:bodyPr>
          <a:lstStyle/>
          <a:p>
            <a:pPr algn="ctr"/>
            <a:r>
              <a:rPr lang="en-US" sz="1800" b="1" dirty="0">
                <a:solidFill>
                  <a:schemeClr val="bg2"/>
                </a:solidFill>
              </a:rPr>
              <a:t>Contact us</a:t>
            </a:r>
          </a:p>
        </p:txBody>
      </p:sp>
      <p:sp>
        <p:nvSpPr>
          <p:cNvPr id="28" name="Oval 27">
            <a:extLst>
              <a:ext uri="{FF2B5EF4-FFF2-40B4-BE49-F238E27FC236}">
                <a16:creationId xmlns:a16="http://schemas.microsoft.com/office/drawing/2014/main" id="{4A47B78F-7D47-4249-BBB2-0571921E0327}"/>
              </a:ext>
            </a:extLst>
          </p:cNvPr>
          <p:cNvSpPr/>
          <p:nvPr userDrawn="1"/>
        </p:nvSpPr>
        <p:spPr>
          <a:xfrm>
            <a:off x="5687603" y="3309138"/>
            <a:ext cx="609893" cy="813191"/>
          </a:xfrm>
          <a:prstGeom prst="ellipse">
            <a:avLst/>
          </a:prstGeom>
          <a:solidFill>
            <a:schemeClr val="bg1">
              <a:alpha val="2540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algn="ctr"/>
            <a:endParaRPr lang="en-US" sz="1463"/>
          </a:p>
        </p:txBody>
      </p:sp>
      <p:pic>
        <p:nvPicPr>
          <p:cNvPr id="2" name="Picture 1">
            <a:extLst>
              <a:ext uri="{FF2B5EF4-FFF2-40B4-BE49-F238E27FC236}">
                <a16:creationId xmlns:a16="http://schemas.microsoft.com/office/drawing/2014/main" id="{DB2C570B-D479-7878-EFA0-F3133D79D2C1}"/>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783478" y="3591956"/>
            <a:ext cx="152400" cy="203200"/>
          </a:xfrm>
          <a:prstGeom prst="rect">
            <a:avLst/>
          </a:prstGeom>
        </p:spPr>
      </p:pic>
      <p:sp>
        <p:nvSpPr>
          <p:cNvPr id="3" name="Rectangle 2">
            <a:hlinkClick r:id="rId9"/>
            <a:extLst>
              <a:ext uri="{FF2B5EF4-FFF2-40B4-BE49-F238E27FC236}">
                <a16:creationId xmlns:a16="http://schemas.microsoft.com/office/drawing/2014/main" id="{A25CD30D-6870-0DC3-727D-47C0D0C8FC29}"/>
              </a:ext>
            </a:extLst>
          </p:cNvPr>
          <p:cNvSpPr/>
          <p:nvPr userDrawn="1"/>
        </p:nvSpPr>
        <p:spPr>
          <a:xfrm>
            <a:off x="2720420" y="1435947"/>
            <a:ext cx="1297860" cy="365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hlinkClick r:id="rId10"/>
            <a:extLst>
              <a:ext uri="{FF2B5EF4-FFF2-40B4-BE49-F238E27FC236}">
                <a16:creationId xmlns:a16="http://schemas.microsoft.com/office/drawing/2014/main" id="{4D0248A8-2DAB-B075-2A01-E9ED3E054772}"/>
              </a:ext>
            </a:extLst>
          </p:cNvPr>
          <p:cNvSpPr/>
          <p:nvPr userDrawn="1"/>
        </p:nvSpPr>
        <p:spPr>
          <a:xfrm>
            <a:off x="2720420" y="2571750"/>
            <a:ext cx="1297860" cy="3678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Rectangle 17">
            <a:hlinkClick r:id="rId11"/>
            <a:extLst>
              <a:ext uri="{FF2B5EF4-FFF2-40B4-BE49-F238E27FC236}">
                <a16:creationId xmlns:a16="http://schemas.microsoft.com/office/drawing/2014/main" id="{A938D71A-AAAD-EB51-3BD7-C23590204EEB}"/>
              </a:ext>
            </a:extLst>
          </p:cNvPr>
          <p:cNvSpPr/>
          <p:nvPr userDrawn="1"/>
        </p:nvSpPr>
        <p:spPr>
          <a:xfrm>
            <a:off x="2720420" y="3039113"/>
            <a:ext cx="1297860" cy="3678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hlinkClick r:id="rId12"/>
            <a:extLst>
              <a:ext uri="{FF2B5EF4-FFF2-40B4-BE49-F238E27FC236}">
                <a16:creationId xmlns:a16="http://schemas.microsoft.com/office/drawing/2014/main" id="{4875467F-2452-C5CA-2CA7-C271D69CDC2D}"/>
              </a:ext>
            </a:extLst>
          </p:cNvPr>
          <p:cNvSpPr/>
          <p:nvPr userDrawn="1"/>
        </p:nvSpPr>
        <p:spPr>
          <a:xfrm>
            <a:off x="2720420" y="3492927"/>
            <a:ext cx="1297860" cy="3678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281221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08622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496841" y="3978193"/>
            <a:ext cx="2345729" cy="218008"/>
          </a:xfrm>
          <a:prstGeom prst="rect">
            <a:avLst/>
          </a:prstGeom>
        </p:spPr>
        <p:txBody>
          <a:bodyPr vert="horz" wrap="square" lIns="0" tIns="0" rIns="0" bIns="0" rtlCol="0">
            <a:spAutoFit/>
          </a:bodyPr>
          <a:lstStyle>
            <a:lvl1pPr marL="9525" algn="l" defTabSz="439809" rtl="0" eaLnBrk="1" latinLnBrk="0" hangingPunct="1">
              <a:lnSpc>
                <a:spcPts val="1241"/>
              </a:lnSpc>
              <a:defRPr lang="en-GB" sz="674" b="1" kern="1200" spc="-8" dirty="0">
                <a:solidFill>
                  <a:srgbClr val="6BB4B5"/>
                </a:solidFill>
                <a:latin typeface="Arial"/>
                <a:ea typeface="+mn-ea"/>
                <a:cs typeface="Arial"/>
              </a:defRPr>
            </a:lvl1pPr>
          </a:lstStyle>
          <a:p>
            <a:pPr marL="12700">
              <a:lnSpc>
                <a:spcPts val="1655"/>
              </a:lnSpc>
            </a:pPr>
            <a:r>
              <a:rPr lang="en-GB" sz="674" b="1" spc="-8" dirty="0" smtClean="0">
                <a:solidFill>
                  <a:srgbClr val="6BB4B5"/>
                </a:solidFill>
                <a:latin typeface="Arial"/>
                <a:cs typeface="Arial"/>
              </a:rPr>
              <a:t>Date or name etc here</a:t>
            </a:r>
            <a:endParaRPr lang="en-GB" sz="674" dirty="0">
              <a:solidFill>
                <a:srgbClr val="6BB4B5"/>
              </a:solidFill>
              <a:latin typeface="Arial"/>
              <a:cs typeface="Arial"/>
            </a:endParaRPr>
          </a:p>
        </p:txBody>
      </p:sp>
      <p:sp>
        <p:nvSpPr>
          <p:cNvPr id="16" name="Title 23"/>
          <p:cNvSpPr>
            <a:spLocks noGrp="1"/>
          </p:cNvSpPr>
          <p:nvPr>
            <p:ph type="title" hasCustomPrompt="1"/>
          </p:nvPr>
        </p:nvSpPr>
        <p:spPr>
          <a:xfrm>
            <a:off x="496841" y="2934516"/>
            <a:ext cx="2345729" cy="1036474"/>
          </a:xfrm>
          <a:prstGeom prst="rect">
            <a:avLst/>
          </a:prstGeom>
        </p:spPr>
        <p:txBody>
          <a:bodyPr lIns="0"/>
          <a:lstStyle>
            <a:lvl1pPr>
              <a:defRPr sz="1346" b="1">
                <a:solidFill>
                  <a:srgbClr val="008988"/>
                </a:solidFill>
                <a:latin typeface="Arial" pitchFamily="34" charset="0"/>
                <a:cs typeface="Arial" pitchFamily="34" charset="0"/>
              </a:defRPr>
            </a:lvl1pPr>
          </a:lstStyle>
          <a:p>
            <a:r>
              <a:rPr lang="en-US" dirty="0" smtClean="0"/>
              <a:t>Title text here</a:t>
            </a:r>
            <a:endParaRPr lang="en-GB" dirty="0"/>
          </a:p>
        </p:txBody>
      </p:sp>
    </p:spTree>
    <p:extLst>
      <p:ext uri="{BB962C8B-B14F-4D97-AF65-F5344CB8AC3E}">
        <p14:creationId xmlns:p14="http://schemas.microsoft.com/office/powerpoint/2010/main" val="1358844141"/>
      </p:ext>
    </p:extLst>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Pet Title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BC0422E-6F9B-6D43-867E-94812209F9E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02497" y="317426"/>
            <a:ext cx="5368720" cy="4831390"/>
          </a:xfrm>
          <a:prstGeom prst="rect">
            <a:avLst/>
          </a:prstGeom>
        </p:spPr>
      </p:pic>
      <p:sp>
        <p:nvSpPr>
          <p:cNvPr id="4" name="Oval 3">
            <a:extLst>
              <a:ext uri="{FF2B5EF4-FFF2-40B4-BE49-F238E27FC236}">
                <a16:creationId xmlns:a16="http://schemas.microsoft.com/office/drawing/2014/main" id="{737F821C-931A-2044-86AA-7F8C24E9CFC0}"/>
              </a:ext>
            </a:extLst>
          </p:cNvPr>
          <p:cNvSpPr/>
          <p:nvPr userDrawn="1"/>
        </p:nvSpPr>
        <p:spPr>
          <a:xfrm>
            <a:off x="229864" y="2346340"/>
            <a:ext cx="1819275" cy="1819274"/>
          </a:xfrm>
          <a:prstGeom prst="ellipse">
            <a:avLst/>
          </a:prstGeom>
          <a:solidFill>
            <a:srgbClr val="DD3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5" name="Oval 4">
            <a:extLst>
              <a:ext uri="{FF2B5EF4-FFF2-40B4-BE49-F238E27FC236}">
                <a16:creationId xmlns:a16="http://schemas.microsoft.com/office/drawing/2014/main" id="{AF071019-FE67-C048-A585-6C9934F60A7E}"/>
              </a:ext>
            </a:extLst>
          </p:cNvPr>
          <p:cNvSpPr/>
          <p:nvPr userDrawn="1"/>
        </p:nvSpPr>
        <p:spPr>
          <a:xfrm>
            <a:off x="1057082" y="317429"/>
            <a:ext cx="2581871" cy="2581871"/>
          </a:xfrm>
          <a:prstGeom prst="ellipse">
            <a:avLst/>
          </a:prstGeom>
          <a:solidFill>
            <a:srgbClr val="47B6B7">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5721" tIns="27861" rIns="55721" bIns="27861" numCol="1" spcCol="0" rtlCol="0" fromWordArt="0" anchor="ctr" anchorCtr="0" forceAA="0" compatLnSpc="1">
            <a:prstTxWarp prst="textNoShape">
              <a:avLst/>
            </a:prstTxWarp>
            <a:noAutofit/>
          </a:bodyPr>
          <a:lstStyle/>
          <a:p>
            <a:pPr algn="ctr"/>
            <a:endParaRPr lang="en-US" sz="1097"/>
          </a:p>
        </p:txBody>
      </p:sp>
      <p:sp>
        <p:nvSpPr>
          <p:cNvPr id="6" name="Oval 5">
            <a:extLst>
              <a:ext uri="{FF2B5EF4-FFF2-40B4-BE49-F238E27FC236}">
                <a16:creationId xmlns:a16="http://schemas.microsoft.com/office/drawing/2014/main" id="{BFC7672E-9B40-7147-9180-0BA4DC8AA7D2}"/>
              </a:ext>
            </a:extLst>
          </p:cNvPr>
          <p:cNvSpPr/>
          <p:nvPr userDrawn="1"/>
        </p:nvSpPr>
        <p:spPr>
          <a:xfrm>
            <a:off x="3079654" y="2324440"/>
            <a:ext cx="496628" cy="496628"/>
          </a:xfrm>
          <a:prstGeom prst="ellipse">
            <a:avLst/>
          </a:prstGeom>
          <a:solidFill>
            <a:srgbClr val="E73081">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5721" tIns="27861" rIns="55721" bIns="27861" numCol="1" spcCol="0" rtlCol="0" fromWordArt="0" anchor="ctr" anchorCtr="0" forceAA="0" compatLnSpc="1">
            <a:prstTxWarp prst="textNoShape">
              <a:avLst/>
            </a:prstTxWarp>
            <a:noAutofit/>
          </a:bodyPr>
          <a:lstStyle/>
          <a:p>
            <a:pPr algn="ctr"/>
            <a:endParaRPr lang="en-US" sz="1097"/>
          </a:p>
        </p:txBody>
      </p:sp>
      <p:sp>
        <p:nvSpPr>
          <p:cNvPr id="7" name="Text Placeholder 21">
            <a:extLst>
              <a:ext uri="{FF2B5EF4-FFF2-40B4-BE49-F238E27FC236}">
                <a16:creationId xmlns:a16="http://schemas.microsoft.com/office/drawing/2014/main" id="{73D134A1-4B91-044E-B1EC-60FB44D27388}"/>
              </a:ext>
            </a:extLst>
          </p:cNvPr>
          <p:cNvSpPr>
            <a:spLocks noGrp="1"/>
          </p:cNvSpPr>
          <p:nvPr>
            <p:ph type="body" sz="quarter" idx="10" hasCustomPrompt="1"/>
          </p:nvPr>
        </p:nvSpPr>
        <p:spPr>
          <a:xfrm>
            <a:off x="1414323" y="626420"/>
            <a:ext cx="1867384" cy="1963882"/>
          </a:xfrm>
          <a:prstGeom prst="rect">
            <a:avLst/>
          </a:prstGeom>
        </p:spPr>
        <p:txBody>
          <a:bodyPr anchor="ctr" anchorCtr="0"/>
          <a:lstStyle>
            <a:lvl1pPr marL="0" indent="0" algn="ctr">
              <a:buNone/>
              <a:defRPr sz="2025" b="1">
                <a:solidFill>
                  <a:schemeClr val="bg1"/>
                </a:solidFill>
                <a:latin typeface="Arial" panose="020B0604020202020204" pitchFamily="34" charset="0"/>
                <a:cs typeface="Arial" panose="020B0604020202020204" pitchFamily="34" charset="0"/>
              </a:defRPr>
            </a:lvl1pPr>
          </a:lstStyle>
          <a:p>
            <a:pPr lvl="0"/>
            <a:r>
              <a:rPr lang="en-US" dirty="0"/>
              <a:t>Add text here</a:t>
            </a:r>
          </a:p>
        </p:txBody>
      </p:sp>
      <p:sp>
        <p:nvSpPr>
          <p:cNvPr id="8" name="Text Placeholder 21">
            <a:extLst>
              <a:ext uri="{FF2B5EF4-FFF2-40B4-BE49-F238E27FC236}">
                <a16:creationId xmlns:a16="http://schemas.microsoft.com/office/drawing/2014/main" id="{838318CA-CD8B-F140-88B3-A89B65514840}"/>
              </a:ext>
            </a:extLst>
          </p:cNvPr>
          <p:cNvSpPr>
            <a:spLocks noGrp="1"/>
          </p:cNvSpPr>
          <p:nvPr>
            <p:ph type="body" sz="quarter" idx="11" hasCustomPrompt="1"/>
          </p:nvPr>
        </p:nvSpPr>
        <p:spPr>
          <a:xfrm>
            <a:off x="242370" y="2720721"/>
            <a:ext cx="1806770" cy="772622"/>
          </a:xfrm>
          <a:prstGeom prst="rect">
            <a:avLst/>
          </a:prstGeom>
        </p:spPr>
        <p:txBody>
          <a:bodyPr/>
          <a:lstStyle>
            <a:lvl1pPr marL="0" indent="0" algn="ctr">
              <a:buNone/>
              <a:defRPr sz="1238" b="1">
                <a:solidFill>
                  <a:schemeClr val="bg1"/>
                </a:solidFill>
                <a:latin typeface="Arial" panose="020B0604020202020204" pitchFamily="34" charset="0"/>
                <a:cs typeface="Arial" panose="020B0604020202020204" pitchFamily="34" charset="0"/>
              </a:defRPr>
            </a:lvl1pPr>
          </a:lstStyle>
          <a:p>
            <a:pPr lvl="0"/>
            <a:r>
              <a:rPr lang="en-GB" dirty="0"/>
              <a:t>Highlight </a:t>
            </a:r>
            <a:br>
              <a:rPr lang="en-GB" dirty="0"/>
            </a:br>
            <a:r>
              <a:rPr lang="en-GB" dirty="0"/>
              <a:t>Text or title of </a:t>
            </a:r>
            <a:r>
              <a:rPr lang="en-GB" dirty="0" err="1"/>
              <a:t>powerpoint</a:t>
            </a:r>
            <a:endParaRPr lang="en-US" dirty="0"/>
          </a:p>
        </p:txBody>
      </p:sp>
      <p:sp>
        <p:nvSpPr>
          <p:cNvPr id="9" name="Text Placeholder 21">
            <a:extLst>
              <a:ext uri="{FF2B5EF4-FFF2-40B4-BE49-F238E27FC236}">
                <a16:creationId xmlns:a16="http://schemas.microsoft.com/office/drawing/2014/main" id="{E88CFB6E-8FA3-614C-A0AA-5598940A6DBF}"/>
              </a:ext>
            </a:extLst>
          </p:cNvPr>
          <p:cNvSpPr>
            <a:spLocks noGrp="1"/>
          </p:cNvSpPr>
          <p:nvPr>
            <p:ph type="body" sz="quarter" idx="12" hasCustomPrompt="1"/>
          </p:nvPr>
        </p:nvSpPr>
        <p:spPr>
          <a:xfrm>
            <a:off x="242370" y="3562385"/>
            <a:ext cx="1806770" cy="276590"/>
          </a:xfrm>
          <a:prstGeom prst="rect">
            <a:avLst/>
          </a:prstGeom>
        </p:spPr>
        <p:txBody>
          <a:bodyPr/>
          <a:lstStyle>
            <a:lvl1pPr marL="0" indent="0" algn="ctr">
              <a:buNone/>
              <a:defRPr sz="731"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pic>
        <p:nvPicPr>
          <p:cNvPr id="12" name="Picture 11">
            <a:extLst>
              <a:ext uri="{FF2B5EF4-FFF2-40B4-BE49-F238E27FC236}">
                <a16:creationId xmlns:a16="http://schemas.microsoft.com/office/drawing/2014/main" id="{2378AE69-673F-2341-8827-7DEEB2D58B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339" t="84383"/>
          <a:stretch/>
        </p:blipFill>
        <p:spPr>
          <a:xfrm>
            <a:off x="5646790" y="4345562"/>
            <a:ext cx="1211211" cy="803254"/>
          </a:xfrm>
          <a:prstGeom prst="rect">
            <a:avLst/>
          </a:prstGeom>
        </p:spPr>
      </p:pic>
    </p:spTree>
    <p:extLst>
      <p:ext uri="{BB962C8B-B14F-4D97-AF65-F5344CB8AC3E}">
        <p14:creationId xmlns:p14="http://schemas.microsoft.com/office/powerpoint/2010/main" val="11759254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cSld name="High 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968184" y="4678260"/>
            <a:ext cx="733260" cy="296816"/>
          </a:xfrm>
          <a:prstGeom prst="rect">
            <a:avLst/>
          </a:prstGeom>
          <a:blipFill>
            <a:blip r:embed="rId2" cstate="print"/>
            <a:stretch>
              <a:fillRect/>
            </a:stretch>
          </a:blipFill>
        </p:spPr>
        <p:txBody>
          <a:bodyPr wrap="square" lIns="0" tIns="0" rIns="0" bIns="0" rtlCol="0"/>
          <a:lstStyle/>
          <a:p>
            <a:endParaRPr sz="1154" dirty="0">
              <a:latin typeface="Arial" pitchFamily="34" charset="0"/>
            </a:endParaRPr>
          </a:p>
        </p:txBody>
      </p:sp>
      <p:sp>
        <p:nvSpPr>
          <p:cNvPr id="17" name="bk object 17"/>
          <p:cNvSpPr/>
          <p:nvPr/>
        </p:nvSpPr>
        <p:spPr>
          <a:xfrm>
            <a:off x="161620" y="4560082"/>
            <a:ext cx="6534240"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154" dirty="0">
              <a:latin typeface="Arial" pitchFamily="34" charset="0"/>
            </a:endParaRPr>
          </a:p>
        </p:txBody>
      </p:sp>
      <p:sp>
        <p:nvSpPr>
          <p:cNvPr id="18" name="bk object 18"/>
          <p:cNvSpPr/>
          <p:nvPr/>
        </p:nvSpPr>
        <p:spPr>
          <a:xfrm>
            <a:off x="161620" y="183633"/>
            <a:ext cx="6534240"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154" dirty="0">
              <a:latin typeface="Arial" pitchFamily="34" charset="0"/>
            </a:endParaRPr>
          </a:p>
        </p:txBody>
      </p:sp>
      <p:sp>
        <p:nvSpPr>
          <p:cNvPr id="19" name="bk object 19"/>
          <p:cNvSpPr/>
          <p:nvPr/>
        </p:nvSpPr>
        <p:spPr>
          <a:xfrm>
            <a:off x="170892" y="143068"/>
            <a:ext cx="219098" cy="232343"/>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sz="1154" dirty="0">
              <a:latin typeface="Arial" pitchFamily="34" charset="0"/>
            </a:endParaRPr>
          </a:p>
        </p:txBody>
      </p:sp>
      <p:sp>
        <p:nvSpPr>
          <p:cNvPr id="20" name="bk object 20"/>
          <p:cNvSpPr/>
          <p:nvPr/>
        </p:nvSpPr>
        <p:spPr>
          <a:xfrm>
            <a:off x="0" y="0"/>
            <a:ext cx="280592" cy="351969"/>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sz="1154" dirty="0">
              <a:latin typeface="Arial" pitchFamily="34" charset="0"/>
            </a:endParaRPr>
          </a:p>
        </p:txBody>
      </p:sp>
      <p:sp>
        <p:nvSpPr>
          <p:cNvPr id="21" name="bk object 21"/>
          <p:cNvSpPr/>
          <p:nvPr/>
        </p:nvSpPr>
        <p:spPr>
          <a:xfrm>
            <a:off x="0" y="0"/>
            <a:ext cx="281405" cy="350674"/>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sz="1154" dirty="0">
              <a:latin typeface="Arial" pitchFamily="34" charset="0"/>
            </a:endParaRPr>
          </a:p>
        </p:txBody>
      </p:sp>
      <p:sp>
        <p:nvSpPr>
          <p:cNvPr id="22" name="bk object 22"/>
          <p:cNvSpPr/>
          <p:nvPr/>
        </p:nvSpPr>
        <p:spPr>
          <a:xfrm>
            <a:off x="170892" y="143068"/>
            <a:ext cx="219098" cy="232343"/>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sz="1154" dirty="0">
              <a:latin typeface="Arial" pitchFamily="34" charset="0"/>
            </a:endParaRPr>
          </a:p>
        </p:txBody>
      </p:sp>
      <p:sp>
        <p:nvSpPr>
          <p:cNvPr id="2" name="Holder 2"/>
          <p:cNvSpPr>
            <a:spLocks noGrp="1"/>
          </p:cNvSpPr>
          <p:nvPr>
            <p:ph type="title"/>
          </p:nvPr>
        </p:nvSpPr>
        <p:spPr>
          <a:xfrm>
            <a:off x="301361" y="602019"/>
            <a:ext cx="6227829" cy="622316"/>
          </a:xfrm>
          <a:prstGeom prst="rect">
            <a:avLst/>
          </a:prstGeom>
        </p:spPr>
        <p:txBody>
          <a:bodyPr lIns="0" tIns="0" rIns="0" bIns="0"/>
          <a:lstStyle>
            <a:lvl1pPr>
              <a:defRPr sz="1796" b="1" i="0">
                <a:solidFill>
                  <a:srgbClr val="008988"/>
                </a:solidFill>
                <a:latin typeface="Arial"/>
                <a:cs typeface="Arial"/>
              </a:defRPr>
            </a:lvl1pPr>
          </a:lstStyle>
          <a:p>
            <a:endParaRPr dirty="0"/>
          </a:p>
        </p:txBody>
      </p:sp>
      <p:sp>
        <p:nvSpPr>
          <p:cNvPr id="3" name="Holder 3"/>
          <p:cNvSpPr>
            <a:spLocks noGrp="1"/>
          </p:cNvSpPr>
          <p:nvPr>
            <p:ph type="body" idx="1"/>
          </p:nvPr>
        </p:nvSpPr>
        <p:spPr>
          <a:xfrm>
            <a:off x="315085" y="1327982"/>
            <a:ext cx="6227829" cy="2840558"/>
          </a:xfrm>
          <a:prstGeom prst="rect">
            <a:avLst/>
          </a:prstGeom>
        </p:spPr>
        <p:txBody>
          <a:bodyPr lIns="0" tIns="0" rIns="0" bIns="0">
            <a:normAutofit/>
          </a:bodyPr>
          <a:lstStyle>
            <a:lvl1pPr marL="0">
              <a:lnSpc>
                <a:spcPct val="130000"/>
              </a:lnSpc>
              <a:tabLst>
                <a:tab pos="230868" algn="l"/>
                <a:tab pos="461736" algn="l"/>
                <a:tab pos="692604" algn="l"/>
                <a:tab pos="923472" algn="l"/>
                <a:tab pos="1385208" algn="l"/>
                <a:tab pos="1846944" algn="l"/>
                <a:tab pos="2308680" algn="l"/>
              </a:tabLst>
              <a:defRPr lang="en-GB" sz="1411" b="0" i="0" dirty="0">
                <a:solidFill>
                  <a:srgbClr val="008988"/>
                </a:solidFill>
                <a:latin typeface="Arial" pitchFamily="34" charset="0"/>
                <a:ea typeface="+mn-ea"/>
                <a:cs typeface="Arial" pitchFamily="34" charset="0"/>
              </a:defRPr>
            </a:lvl1pPr>
          </a:lstStyle>
          <a:p>
            <a:endParaRPr dirty="0"/>
          </a:p>
        </p:txBody>
      </p:sp>
    </p:spTree>
    <p:extLst>
      <p:ext uri="{BB962C8B-B14F-4D97-AF65-F5344CB8AC3E}">
        <p14:creationId xmlns:p14="http://schemas.microsoft.com/office/powerpoint/2010/main" val="3502073033"/>
      </p:ext>
    </p:extLst>
  </p:cSld>
  <p:clrMapOvr>
    <a:masterClrMapping/>
  </p:clrMapOvr>
  <p:transition>
    <p:sndAc>
      <p:endSnd/>
    </p:sndAc>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161620" y="4560082"/>
            <a:ext cx="6534240"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154"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161620" y="183633"/>
            <a:ext cx="6534240"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sz="1154"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281405" cy="350674"/>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sz="1154"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170892" y="143068"/>
            <a:ext cx="219098" cy="232343"/>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sz="1154" dirty="0">
              <a:latin typeface="Arial" pitchFamily="34" charset="0"/>
            </a:endParaRPr>
          </a:p>
        </p:txBody>
      </p:sp>
      <p:sp>
        <p:nvSpPr>
          <p:cNvPr id="15" name="Holder 2"/>
          <p:cNvSpPr>
            <a:spLocks noGrp="1"/>
          </p:cNvSpPr>
          <p:nvPr>
            <p:ph type="title"/>
          </p:nvPr>
        </p:nvSpPr>
        <p:spPr>
          <a:xfrm>
            <a:off x="301361" y="1068864"/>
            <a:ext cx="6227829" cy="622316"/>
          </a:xfrm>
          <a:prstGeom prst="rect">
            <a:avLst/>
          </a:prstGeom>
        </p:spPr>
        <p:txBody>
          <a:bodyPr lIns="0" tIns="0" rIns="0" bIns="0"/>
          <a:lstStyle>
            <a:lvl1pPr>
              <a:defRPr sz="1796"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281406" y="1846219"/>
            <a:ext cx="6261508" cy="2322321"/>
          </a:xfrm>
          <a:prstGeom prst="rect">
            <a:avLst/>
          </a:prstGeom>
        </p:spPr>
        <p:txBody>
          <a:bodyPr lIns="0" tIns="0" rIns="0" bIns="0">
            <a:noAutofit/>
          </a:bodyPr>
          <a:lstStyle>
            <a:lvl1pPr>
              <a:lnSpc>
                <a:spcPct val="130000"/>
              </a:lnSpc>
              <a:tabLst>
                <a:tab pos="230868" algn="l"/>
                <a:tab pos="461736" algn="l"/>
                <a:tab pos="692604" algn="l"/>
                <a:tab pos="923472" algn="l"/>
                <a:tab pos="1385208" algn="l"/>
                <a:tab pos="1846944" algn="l"/>
                <a:tab pos="2308680" algn="l"/>
              </a:tabLst>
              <a:defRPr sz="1154"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5956757" y="4664692"/>
            <a:ext cx="746490" cy="342771"/>
          </a:xfrm>
          <a:prstGeom prst="rect">
            <a:avLst/>
          </a:prstGeom>
        </p:spPr>
      </p:pic>
      <p:grpSp>
        <p:nvGrpSpPr>
          <p:cNvPr id="16" name="Group 15"/>
          <p:cNvGrpSpPr>
            <a:grpSpLocks noGrp="1" noSelect="1" noRot="1" noMove="1" noResize="1"/>
          </p:cNvGrpSpPr>
          <p:nvPr userDrawn="1">
            <p:custDataLst>
              <p:tags r:id="rId6"/>
            </p:custDataLst>
          </p:nvPr>
        </p:nvGrpSpPr>
        <p:grpSpPr>
          <a:xfrm>
            <a:off x="100281" y="4514098"/>
            <a:ext cx="6597363" cy="40042"/>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5663609" y="4443208"/>
            <a:ext cx="1194391" cy="785739"/>
            <a:chOff x="8831035" y="6501757"/>
            <a:chExt cx="1862365" cy="1155328"/>
          </a:xfrm>
        </p:grpSpPr>
        <p:sp>
          <p:nvSpPr>
            <p:cNvPr id="13" name="Rectangle 12"/>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1154"/>
            </a:p>
          </p:txBody>
        </p:sp>
        <p:pic>
          <p:nvPicPr>
            <p:cNvPr id="14" name="Picture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52246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Volunteering Title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7AEC1B12-CDC5-7149-98C0-64CB4D2D7C1D}"/>
              </a:ext>
            </a:extLst>
          </p:cNvPr>
          <p:cNvSpPr/>
          <p:nvPr userDrawn="1"/>
        </p:nvSpPr>
        <p:spPr>
          <a:xfrm>
            <a:off x="-148319" y="912588"/>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15" name="Text Placeholder 21">
            <a:extLst>
              <a:ext uri="{FF2B5EF4-FFF2-40B4-BE49-F238E27FC236}">
                <a16:creationId xmlns:a16="http://schemas.microsoft.com/office/drawing/2014/main" id="{A84E332A-1FD3-2448-BB92-55FEC1D9EFAC}"/>
              </a:ext>
            </a:extLst>
          </p:cNvPr>
          <p:cNvSpPr>
            <a:spLocks noGrp="1"/>
          </p:cNvSpPr>
          <p:nvPr>
            <p:ph type="body" sz="quarter" idx="12" hasCustomPrompt="1"/>
          </p:nvPr>
        </p:nvSpPr>
        <p:spPr>
          <a:xfrm>
            <a:off x="317046" y="347934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grpSp>
        <p:nvGrpSpPr>
          <p:cNvPr id="17" name="Group 16">
            <a:extLst>
              <a:ext uri="{FF2B5EF4-FFF2-40B4-BE49-F238E27FC236}">
                <a16:creationId xmlns:a16="http://schemas.microsoft.com/office/drawing/2014/main" id="{8BB12554-A049-854F-BAD2-F691AEE70EB4}"/>
              </a:ext>
            </a:extLst>
          </p:cNvPr>
          <p:cNvGrpSpPr/>
          <p:nvPr userDrawn="1"/>
        </p:nvGrpSpPr>
        <p:grpSpPr>
          <a:xfrm>
            <a:off x="5660524" y="4237618"/>
            <a:ext cx="1197476" cy="905885"/>
            <a:chOff x="7547365" y="4237615"/>
            <a:chExt cx="1596635" cy="905885"/>
          </a:xfrm>
        </p:grpSpPr>
        <p:sp>
          <p:nvSpPr>
            <p:cNvPr id="18" name="Freeform 17">
              <a:extLst>
                <a:ext uri="{FF2B5EF4-FFF2-40B4-BE49-F238E27FC236}">
                  <a16:creationId xmlns:a16="http://schemas.microsoft.com/office/drawing/2014/main" id="{69FBE1C0-079F-B240-BA85-5699A8BB6F9F}"/>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9" name="Picture 18" descr="Logo&#10;&#10;Description automatically generated">
              <a:extLst>
                <a:ext uri="{FF2B5EF4-FFF2-40B4-BE49-F238E27FC236}">
                  <a16:creationId xmlns:a16="http://schemas.microsoft.com/office/drawing/2014/main" id="{E1485D57-F3D2-DD42-9CA1-682DCA2EAA1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0" name="Text Placeholder 21">
            <a:extLst>
              <a:ext uri="{FF2B5EF4-FFF2-40B4-BE49-F238E27FC236}">
                <a16:creationId xmlns:a16="http://schemas.microsoft.com/office/drawing/2014/main" id="{DE8BE663-4643-A84E-BB32-308A387A2F49}"/>
              </a:ext>
            </a:extLst>
          </p:cNvPr>
          <p:cNvSpPr>
            <a:spLocks noGrp="1"/>
          </p:cNvSpPr>
          <p:nvPr>
            <p:ph type="body" sz="quarter" idx="11" hasCustomPrompt="1"/>
          </p:nvPr>
        </p:nvSpPr>
        <p:spPr>
          <a:xfrm>
            <a:off x="186418" y="196747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Tree>
    <p:extLst>
      <p:ext uri="{BB962C8B-B14F-4D97-AF65-F5344CB8AC3E}">
        <p14:creationId xmlns:p14="http://schemas.microsoft.com/office/powerpoint/2010/main" val="3387679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Volunteering Title 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4F9053-C8D1-A749-83B5-C927FA4C099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749808"/>
            <a:ext cx="6858001" cy="5893308"/>
          </a:xfrm>
          <a:prstGeom prst="rect">
            <a:avLst/>
          </a:prstGeom>
        </p:spPr>
      </p:pic>
      <p:sp>
        <p:nvSpPr>
          <p:cNvPr id="11" name="Oval 10">
            <a:extLst>
              <a:ext uri="{FF2B5EF4-FFF2-40B4-BE49-F238E27FC236}">
                <a16:creationId xmlns:a16="http://schemas.microsoft.com/office/drawing/2014/main" id="{7AEC1B12-CDC5-7149-98C0-64CB4D2D7C1D}"/>
              </a:ext>
            </a:extLst>
          </p:cNvPr>
          <p:cNvSpPr/>
          <p:nvPr userDrawn="1"/>
        </p:nvSpPr>
        <p:spPr>
          <a:xfrm>
            <a:off x="-148319" y="912588"/>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15" name="Text Placeholder 21">
            <a:extLst>
              <a:ext uri="{FF2B5EF4-FFF2-40B4-BE49-F238E27FC236}">
                <a16:creationId xmlns:a16="http://schemas.microsoft.com/office/drawing/2014/main" id="{A84E332A-1FD3-2448-BB92-55FEC1D9EFAC}"/>
              </a:ext>
            </a:extLst>
          </p:cNvPr>
          <p:cNvSpPr>
            <a:spLocks noGrp="1"/>
          </p:cNvSpPr>
          <p:nvPr>
            <p:ph type="body" sz="quarter" idx="12" hasCustomPrompt="1"/>
          </p:nvPr>
        </p:nvSpPr>
        <p:spPr>
          <a:xfrm>
            <a:off x="317046" y="347934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grpSp>
        <p:nvGrpSpPr>
          <p:cNvPr id="8" name="Group 7">
            <a:extLst>
              <a:ext uri="{FF2B5EF4-FFF2-40B4-BE49-F238E27FC236}">
                <a16:creationId xmlns:a16="http://schemas.microsoft.com/office/drawing/2014/main" id="{D6DB23FB-973C-C045-BBD7-E84BF45B724E}"/>
              </a:ext>
            </a:extLst>
          </p:cNvPr>
          <p:cNvGrpSpPr/>
          <p:nvPr userDrawn="1"/>
        </p:nvGrpSpPr>
        <p:grpSpPr>
          <a:xfrm>
            <a:off x="5660524" y="4237618"/>
            <a:ext cx="1197476" cy="905885"/>
            <a:chOff x="7547365" y="4237615"/>
            <a:chExt cx="1596635" cy="905885"/>
          </a:xfrm>
        </p:grpSpPr>
        <p:sp>
          <p:nvSpPr>
            <p:cNvPr id="9" name="Freeform 8">
              <a:extLst>
                <a:ext uri="{FF2B5EF4-FFF2-40B4-BE49-F238E27FC236}">
                  <a16:creationId xmlns:a16="http://schemas.microsoft.com/office/drawing/2014/main" id="{529C371B-E8B8-754A-9CCD-14F53ABC0C24}"/>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0" name="Picture 9" descr="Logo&#10;&#10;Description automatically generated">
              <a:extLst>
                <a:ext uri="{FF2B5EF4-FFF2-40B4-BE49-F238E27FC236}">
                  <a16:creationId xmlns:a16="http://schemas.microsoft.com/office/drawing/2014/main" id="{C8622B16-4E9A-E54D-816C-6316AE6EDB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3" name="Text Placeholder 21">
            <a:extLst>
              <a:ext uri="{FF2B5EF4-FFF2-40B4-BE49-F238E27FC236}">
                <a16:creationId xmlns:a16="http://schemas.microsoft.com/office/drawing/2014/main" id="{C5105985-BE51-E248-8E84-0E55D2917137}"/>
              </a:ext>
            </a:extLst>
          </p:cNvPr>
          <p:cNvSpPr>
            <a:spLocks noGrp="1"/>
          </p:cNvSpPr>
          <p:nvPr>
            <p:ph type="body" sz="quarter" idx="11" hasCustomPrompt="1"/>
          </p:nvPr>
        </p:nvSpPr>
        <p:spPr>
          <a:xfrm>
            <a:off x="186418" y="196747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Tree>
    <p:extLst>
      <p:ext uri="{BB962C8B-B14F-4D97-AF65-F5344CB8AC3E}">
        <p14:creationId xmlns:p14="http://schemas.microsoft.com/office/powerpoint/2010/main" val="3577247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Volunteering Title 1">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207ECC-55EA-6B4F-8CDF-EAEE85C2696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24193" y="0"/>
            <a:ext cx="7318770" cy="5143500"/>
          </a:xfrm>
          <a:prstGeom prst="rect">
            <a:avLst/>
          </a:prstGeom>
        </p:spPr>
      </p:pic>
      <p:sp>
        <p:nvSpPr>
          <p:cNvPr id="11" name="Oval 10">
            <a:extLst>
              <a:ext uri="{FF2B5EF4-FFF2-40B4-BE49-F238E27FC236}">
                <a16:creationId xmlns:a16="http://schemas.microsoft.com/office/drawing/2014/main" id="{7AEC1B12-CDC5-7149-98C0-64CB4D2D7C1D}"/>
              </a:ext>
            </a:extLst>
          </p:cNvPr>
          <p:cNvSpPr/>
          <p:nvPr userDrawn="1"/>
        </p:nvSpPr>
        <p:spPr>
          <a:xfrm>
            <a:off x="-148319" y="912588"/>
            <a:ext cx="2916012" cy="3888013"/>
          </a:xfrm>
          <a:prstGeom prst="ellipse">
            <a:avLst/>
          </a:prstGeom>
          <a:solidFill>
            <a:srgbClr val="E73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latin typeface="Arial" panose="020B0604020202020204" pitchFamily="34" charset="0"/>
              <a:cs typeface="Arial" panose="020B0604020202020204" pitchFamily="34" charset="0"/>
            </a:endParaRPr>
          </a:p>
        </p:txBody>
      </p:sp>
      <p:sp>
        <p:nvSpPr>
          <p:cNvPr id="15" name="Text Placeholder 21">
            <a:extLst>
              <a:ext uri="{FF2B5EF4-FFF2-40B4-BE49-F238E27FC236}">
                <a16:creationId xmlns:a16="http://schemas.microsoft.com/office/drawing/2014/main" id="{A84E332A-1FD3-2448-BB92-55FEC1D9EFAC}"/>
              </a:ext>
            </a:extLst>
          </p:cNvPr>
          <p:cNvSpPr>
            <a:spLocks noGrp="1"/>
          </p:cNvSpPr>
          <p:nvPr>
            <p:ph type="body" sz="quarter" idx="12" hasCustomPrompt="1"/>
          </p:nvPr>
        </p:nvSpPr>
        <p:spPr>
          <a:xfrm>
            <a:off x="317046" y="3479348"/>
            <a:ext cx="1985285" cy="625215"/>
          </a:xfrm>
          <a:prstGeom prst="rect">
            <a:avLst/>
          </a:prstGeom>
        </p:spPr>
        <p:txBody>
          <a:bodyPr anchor="ctr"/>
          <a:lstStyle>
            <a:lvl1pPr marL="0" indent="0" algn="ctr">
              <a:buNone/>
              <a:defRPr sz="975" b="0">
                <a:solidFill>
                  <a:schemeClr val="bg1"/>
                </a:solidFill>
                <a:latin typeface="Arial" panose="020B0604020202020204" pitchFamily="34" charset="0"/>
                <a:cs typeface="Arial" panose="020B0604020202020204" pitchFamily="34" charset="0"/>
              </a:defRPr>
            </a:lvl1pPr>
          </a:lstStyle>
          <a:p>
            <a:pPr lvl="0"/>
            <a:r>
              <a:rPr lang="en-GB" dirty="0"/>
              <a:t>Sub Text</a:t>
            </a:r>
            <a:endParaRPr lang="en-US" dirty="0"/>
          </a:p>
        </p:txBody>
      </p:sp>
      <p:grpSp>
        <p:nvGrpSpPr>
          <p:cNvPr id="9" name="Group 8">
            <a:extLst>
              <a:ext uri="{FF2B5EF4-FFF2-40B4-BE49-F238E27FC236}">
                <a16:creationId xmlns:a16="http://schemas.microsoft.com/office/drawing/2014/main" id="{F906411B-EBC0-0A47-93C4-8BFE18DA1A1C}"/>
              </a:ext>
            </a:extLst>
          </p:cNvPr>
          <p:cNvGrpSpPr/>
          <p:nvPr userDrawn="1"/>
        </p:nvGrpSpPr>
        <p:grpSpPr>
          <a:xfrm>
            <a:off x="5660524" y="4237618"/>
            <a:ext cx="1197476" cy="905885"/>
            <a:chOff x="7547365" y="4237615"/>
            <a:chExt cx="1596635" cy="905885"/>
          </a:xfrm>
        </p:grpSpPr>
        <p:sp>
          <p:nvSpPr>
            <p:cNvPr id="10" name="Freeform 9">
              <a:extLst>
                <a:ext uri="{FF2B5EF4-FFF2-40B4-BE49-F238E27FC236}">
                  <a16:creationId xmlns:a16="http://schemas.microsoft.com/office/drawing/2014/main" id="{EFF59425-A206-B442-BC23-DA6A7B5E5F41}"/>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3" name="Picture 12" descr="Logo&#10;&#10;Description automatically generated">
              <a:extLst>
                <a:ext uri="{FF2B5EF4-FFF2-40B4-BE49-F238E27FC236}">
                  <a16:creationId xmlns:a16="http://schemas.microsoft.com/office/drawing/2014/main" id="{2C7AEFCE-4393-DA4C-A443-1A5C6A8A463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14" name="Text Placeholder 21">
            <a:extLst>
              <a:ext uri="{FF2B5EF4-FFF2-40B4-BE49-F238E27FC236}">
                <a16:creationId xmlns:a16="http://schemas.microsoft.com/office/drawing/2014/main" id="{9E8E19B1-73FC-F444-A7AC-660BF3D36D9D}"/>
              </a:ext>
            </a:extLst>
          </p:cNvPr>
          <p:cNvSpPr>
            <a:spLocks noGrp="1"/>
          </p:cNvSpPr>
          <p:nvPr>
            <p:ph type="body" sz="quarter" idx="11" hasCustomPrompt="1"/>
          </p:nvPr>
        </p:nvSpPr>
        <p:spPr>
          <a:xfrm>
            <a:off x="186418" y="1967479"/>
            <a:ext cx="2246541" cy="1469796"/>
          </a:xfrm>
          <a:prstGeom prst="rect">
            <a:avLst/>
          </a:prstGeom>
        </p:spPr>
        <p:txBody>
          <a:bodyPr anchor="ctr"/>
          <a:lstStyle>
            <a:lvl1pPr marL="0" indent="0" algn="ctr">
              <a:lnSpc>
                <a:spcPct val="100000"/>
              </a:lnSpc>
              <a:buNone/>
              <a:defRPr sz="2100" b="1">
                <a:solidFill>
                  <a:schemeClr val="bg1"/>
                </a:solidFill>
                <a:latin typeface="Arial" panose="020B0604020202020204" pitchFamily="34" charset="0"/>
                <a:cs typeface="Arial" panose="020B0604020202020204" pitchFamily="34" charset="0"/>
              </a:defRPr>
            </a:lvl1pPr>
          </a:lstStyle>
          <a:p>
            <a:pPr lvl="0"/>
            <a:r>
              <a:rPr lang="en-GB" dirty="0"/>
              <a:t>Title of presentation</a:t>
            </a:r>
            <a:endParaRPr lang="en-US" dirty="0"/>
          </a:p>
        </p:txBody>
      </p:sp>
    </p:spTree>
    <p:extLst>
      <p:ext uri="{BB962C8B-B14F-4D97-AF65-F5344CB8AC3E}">
        <p14:creationId xmlns:p14="http://schemas.microsoft.com/office/powerpoint/2010/main" val="2327554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e Image Divider - COPY PAGE ONTO BLANK P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AD0A00C-5361-0942-B223-7F483F0C5788}"/>
              </a:ext>
            </a:extLst>
          </p:cNvPr>
          <p:cNvSpPr/>
          <p:nvPr userDrawn="1"/>
        </p:nvSpPr>
        <p:spPr>
          <a:xfrm flipH="1">
            <a:off x="1" y="0"/>
            <a:ext cx="2037848" cy="5143500"/>
          </a:xfrm>
          <a:custGeom>
            <a:avLst/>
            <a:gdLst>
              <a:gd name="connsiteX0" fmla="*/ 2717131 w 2717131"/>
              <a:gd name="connsiteY0" fmla="*/ 0 h 5143500"/>
              <a:gd name="connsiteX1" fmla="*/ 2382853 w 2717131"/>
              <a:gd name="connsiteY1" fmla="*/ 0 h 5143500"/>
              <a:gd name="connsiteX2" fmla="*/ 2211835 w 2717131"/>
              <a:gd name="connsiteY2" fmla="*/ 0 h 5143500"/>
              <a:gd name="connsiteX3" fmla="*/ 2151074 w 2717131"/>
              <a:gd name="connsiteY3" fmla="*/ 0 h 5143500"/>
              <a:gd name="connsiteX4" fmla="*/ 2038347 w 2717131"/>
              <a:gd name="connsiteY4" fmla="*/ 0 h 5143500"/>
              <a:gd name="connsiteX5" fmla="*/ 1941161 w 2717131"/>
              <a:gd name="connsiteY5" fmla="*/ 0 h 5143500"/>
              <a:gd name="connsiteX6" fmla="*/ 1956633 w 2717131"/>
              <a:gd name="connsiteY6" fmla="*/ 306385 h 5143500"/>
              <a:gd name="connsiteX7" fmla="*/ 363882 w 2717131"/>
              <a:gd name="connsiteY7" fmla="*/ 4743131 h 5143500"/>
              <a:gd name="connsiteX8" fmla="*/ 0 w 2717131"/>
              <a:gd name="connsiteY8" fmla="*/ 5143500 h 5143500"/>
              <a:gd name="connsiteX9" fmla="*/ 2038347 w 2717131"/>
              <a:gd name="connsiteY9" fmla="*/ 5143500 h 5143500"/>
              <a:gd name="connsiteX10" fmla="*/ 2151074 w 2717131"/>
              <a:gd name="connsiteY10" fmla="*/ 5143500 h 5143500"/>
              <a:gd name="connsiteX11" fmla="*/ 2211835 w 2717131"/>
              <a:gd name="connsiteY11" fmla="*/ 5143500 h 5143500"/>
              <a:gd name="connsiteX12" fmla="*/ 2382853 w 2717131"/>
              <a:gd name="connsiteY12" fmla="*/ 5143500 h 5143500"/>
              <a:gd name="connsiteX13" fmla="*/ 2717131 w 2717131"/>
              <a:gd name="connsiteY13"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17131" h="5143500">
                <a:moveTo>
                  <a:pt x="2717131" y="0"/>
                </a:moveTo>
                <a:lnTo>
                  <a:pt x="2382853" y="0"/>
                </a:lnTo>
                <a:lnTo>
                  <a:pt x="2211835" y="0"/>
                </a:lnTo>
                <a:lnTo>
                  <a:pt x="2151074" y="0"/>
                </a:lnTo>
                <a:lnTo>
                  <a:pt x="2038347" y="0"/>
                </a:lnTo>
                <a:lnTo>
                  <a:pt x="1941161" y="0"/>
                </a:lnTo>
                <a:lnTo>
                  <a:pt x="1956633" y="306385"/>
                </a:lnTo>
                <a:cubicBezTo>
                  <a:pt x="1956633" y="1991716"/>
                  <a:pt x="1358907" y="3537442"/>
                  <a:pt x="363882" y="4743131"/>
                </a:cubicBezTo>
                <a:lnTo>
                  <a:pt x="0" y="5143500"/>
                </a:lnTo>
                <a:lnTo>
                  <a:pt x="2038347" y="5143500"/>
                </a:lnTo>
                <a:lnTo>
                  <a:pt x="2151074" y="5143500"/>
                </a:lnTo>
                <a:lnTo>
                  <a:pt x="2211835" y="5143500"/>
                </a:lnTo>
                <a:lnTo>
                  <a:pt x="2382853" y="5143500"/>
                </a:lnTo>
                <a:lnTo>
                  <a:pt x="2717131" y="5143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7" name="Group 6">
            <a:extLst>
              <a:ext uri="{FF2B5EF4-FFF2-40B4-BE49-F238E27FC236}">
                <a16:creationId xmlns:a16="http://schemas.microsoft.com/office/drawing/2014/main" id="{1D72893A-21D6-AC42-8403-5CA2D9F95E4E}"/>
              </a:ext>
            </a:extLst>
          </p:cNvPr>
          <p:cNvGrpSpPr/>
          <p:nvPr userDrawn="1"/>
        </p:nvGrpSpPr>
        <p:grpSpPr>
          <a:xfrm>
            <a:off x="5660524" y="4237618"/>
            <a:ext cx="1197476" cy="905885"/>
            <a:chOff x="7547365" y="4237615"/>
            <a:chExt cx="1596635" cy="905885"/>
          </a:xfrm>
        </p:grpSpPr>
        <p:sp>
          <p:nvSpPr>
            <p:cNvPr id="8" name="Freeform 7">
              <a:extLst>
                <a:ext uri="{FF2B5EF4-FFF2-40B4-BE49-F238E27FC236}">
                  <a16:creationId xmlns:a16="http://schemas.microsoft.com/office/drawing/2014/main" id="{C49065BF-ABDC-C245-82AA-D406E17924E3}"/>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9" name="Picture 8" descr="Logo&#10;&#10;Description automatically generated">
              <a:extLst>
                <a:ext uri="{FF2B5EF4-FFF2-40B4-BE49-F238E27FC236}">
                  <a16:creationId xmlns:a16="http://schemas.microsoft.com/office/drawing/2014/main" id="{2305E549-4673-234D-AF28-772D5CFE52D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3" name="Text Placeholder 21">
            <a:extLst>
              <a:ext uri="{FF2B5EF4-FFF2-40B4-BE49-F238E27FC236}">
                <a16:creationId xmlns:a16="http://schemas.microsoft.com/office/drawing/2014/main" id="{0E31676D-DC74-A74D-A361-8BB611B0CFA6}"/>
              </a:ext>
            </a:extLst>
          </p:cNvPr>
          <p:cNvSpPr>
            <a:spLocks noGrp="1"/>
          </p:cNvSpPr>
          <p:nvPr>
            <p:ph type="body" sz="quarter" idx="10" hasCustomPrompt="1"/>
          </p:nvPr>
        </p:nvSpPr>
        <p:spPr>
          <a:xfrm>
            <a:off x="250709" y="1508276"/>
            <a:ext cx="2442378" cy="3256465"/>
          </a:xfrm>
          <a:prstGeom prst="ellipse">
            <a:avLst/>
          </a:prstGeom>
          <a:solidFill>
            <a:srgbClr val="E73081"/>
          </a:solidFill>
        </p:spPr>
        <p:txBody>
          <a:bodyPr lIns="36000" rIns="36000" anchor="ctr" anchorCtr="0"/>
          <a:lstStyle>
            <a:lvl1pPr marL="0" indent="0" algn="ctr">
              <a:lnSpc>
                <a:spcPct val="10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Section Divider Title</a:t>
            </a:r>
          </a:p>
        </p:txBody>
      </p:sp>
    </p:spTree>
    <p:extLst>
      <p:ext uri="{BB962C8B-B14F-4D97-AF65-F5344CB8AC3E}">
        <p14:creationId xmlns:p14="http://schemas.microsoft.com/office/powerpoint/2010/main" val="103598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xampe Image Divider - COPY PAGE ONTO BLANK PAG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8BCB26A-A8D8-3E4C-896D-7044910B1FB3}"/>
              </a:ext>
            </a:extLst>
          </p:cNvPr>
          <p:cNvSpPr/>
          <p:nvPr userDrawn="1"/>
        </p:nvSpPr>
        <p:spPr>
          <a:xfrm flipH="1">
            <a:off x="1" y="0"/>
            <a:ext cx="2037848" cy="5143500"/>
          </a:xfrm>
          <a:custGeom>
            <a:avLst/>
            <a:gdLst>
              <a:gd name="connsiteX0" fmla="*/ 2717131 w 2717131"/>
              <a:gd name="connsiteY0" fmla="*/ 0 h 5143500"/>
              <a:gd name="connsiteX1" fmla="*/ 2382853 w 2717131"/>
              <a:gd name="connsiteY1" fmla="*/ 0 h 5143500"/>
              <a:gd name="connsiteX2" fmla="*/ 2211835 w 2717131"/>
              <a:gd name="connsiteY2" fmla="*/ 0 h 5143500"/>
              <a:gd name="connsiteX3" fmla="*/ 2151074 w 2717131"/>
              <a:gd name="connsiteY3" fmla="*/ 0 h 5143500"/>
              <a:gd name="connsiteX4" fmla="*/ 2038347 w 2717131"/>
              <a:gd name="connsiteY4" fmla="*/ 0 h 5143500"/>
              <a:gd name="connsiteX5" fmla="*/ 1941161 w 2717131"/>
              <a:gd name="connsiteY5" fmla="*/ 0 h 5143500"/>
              <a:gd name="connsiteX6" fmla="*/ 1956633 w 2717131"/>
              <a:gd name="connsiteY6" fmla="*/ 306385 h 5143500"/>
              <a:gd name="connsiteX7" fmla="*/ 363882 w 2717131"/>
              <a:gd name="connsiteY7" fmla="*/ 4743131 h 5143500"/>
              <a:gd name="connsiteX8" fmla="*/ 0 w 2717131"/>
              <a:gd name="connsiteY8" fmla="*/ 5143500 h 5143500"/>
              <a:gd name="connsiteX9" fmla="*/ 2038347 w 2717131"/>
              <a:gd name="connsiteY9" fmla="*/ 5143500 h 5143500"/>
              <a:gd name="connsiteX10" fmla="*/ 2151074 w 2717131"/>
              <a:gd name="connsiteY10" fmla="*/ 5143500 h 5143500"/>
              <a:gd name="connsiteX11" fmla="*/ 2211835 w 2717131"/>
              <a:gd name="connsiteY11" fmla="*/ 5143500 h 5143500"/>
              <a:gd name="connsiteX12" fmla="*/ 2382853 w 2717131"/>
              <a:gd name="connsiteY12" fmla="*/ 5143500 h 5143500"/>
              <a:gd name="connsiteX13" fmla="*/ 2717131 w 2717131"/>
              <a:gd name="connsiteY13"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17131" h="5143500">
                <a:moveTo>
                  <a:pt x="2717131" y="0"/>
                </a:moveTo>
                <a:lnTo>
                  <a:pt x="2382853" y="0"/>
                </a:lnTo>
                <a:lnTo>
                  <a:pt x="2211835" y="0"/>
                </a:lnTo>
                <a:lnTo>
                  <a:pt x="2151074" y="0"/>
                </a:lnTo>
                <a:lnTo>
                  <a:pt x="2038347" y="0"/>
                </a:lnTo>
                <a:lnTo>
                  <a:pt x="1941161" y="0"/>
                </a:lnTo>
                <a:lnTo>
                  <a:pt x="1956633" y="306385"/>
                </a:lnTo>
                <a:cubicBezTo>
                  <a:pt x="1956633" y="1991716"/>
                  <a:pt x="1358907" y="3537442"/>
                  <a:pt x="363882" y="4743131"/>
                </a:cubicBezTo>
                <a:lnTo>
                  <a:pt x="0" y="5143500"/>
                </a:lnTo>
                <a:lnTo>
                  <a:pt x="2038347" y="5143500"/>
                </a:lnTo>
                <a:lnTo>
                  <a:pt x="2151074" y="5143500"/>
                </a:lnTo>
                <a:lnTo>
                  <a:pt x="2211835" y="5143500"/>
                </a:lnTo>
                <a:lnTo>
                  <a:pt x="2382853" y="5143500"/>
                </a:lnTo>
                <a:lnTo>
                  <a:pt x="2717131" y="51435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14" name="Group 13">
            <a:extLst>
              <a:ext uri="{FF2B5EF4-FFF2-40B4-BE49-F238E27FC236}">
                <a16:creationId xmlns:a16="http://schemas.microsoft.com/office/drawing/2014/main" id="{720C5E58-91E5-B94D-A43A-E31735579A8C}"/>
              </a:ext>
            </a:extLst>
          </p:cNvPr>
          <p:cNvGrpSpPr/>
          <p:nvPr userDrawn="1"/>
        </p:nvGrpSpPr>
        <p:grpSpPr>
          <a:xfrm>
            <a:off x="5660524" y="4237618"/>
            <a:ext cx="1197476" cy="905885"/>
            <a:chOff x="7547365" y="4237615"/>
            <a:chExt cx="1596635" cy="905885"/>
          </a:xfrm>
        </p:grpSpPr>
        <p:sp>
          <p:nvSpPr>
            <p:cNvPr id="15" name="Freeform 14">
              <a:extLst>
                <a:ext uri="{FF2B5EF4-FFF2-40B4-BE49-F238E27FC236}">
                  <a16:creationId xmlns:a16="http://schemas.microsoft.com/office/drawing/2014/main" id="{98B1A178-CE09-604F-93E4-49F8CD374893}"/>
                </a:ext>
              </a:extLst>
            </p:cNvPr>
            <p:cNvSpPr/>
            <p:nvPr userDrawn="1"/>
          </p:nvSpPr>
          <p:spPr>
            <a:xfrm>
              <a:off x="7547365" y="4237615"/>
              <a:ext cx="1596635" cy="905885"/>
            </a:xfrm>
            <a:custGeom>
              <a:avLst/>
              <a:gdLst>
                <a:gd name="connsiteX0" fmla="*/ 1515952 w 1596635"/>
                <a:gd name="connsiteY0" fmla="*/ 0 h 905885"/>
                <a:gd name="connsiteX1" fmla="*/ 1596635 w 1596635"/>
                <a:gd name="connsiteY1" fmla="*/ 2804 h 905885"/>
                <a:gd name="connsiteX2" fmla="*/ 1596635 w 1596635"/>
                <a:gd name="connsiteY2" fmla="*/ 905885 h 905885"/>
                <a:gd name="connsiteX3" fmla="*/ 0 w 1596635"/>
                <a:gd name="connsiteY3" fmla="*/ 905885 h 905885"/>
                <a:gd name="connsiteX4" fmla="*/ 2450 w 1596635"/>
                <a:gd name="connsiteY4" fmla="*/ 900799 h 905885"/>
                <a:gd name="connsiteX5" fmla="*/ 1515952 w 1596635"/>
                <a:gd name="connsiteY5" fmla="*/ 0 h 905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6635" h="905885">
                  <a:moveTo>
                    <a:pt x="1515952" y="0"/>
                  </a:moveTo>
                  <a:lnTo>
                    <a:pt x="1596635" y="2804"/>
                  </a:lnTo>
                  <a:lnTo>
                    <a:pt x="1596635" y="905885"/>
                  </a:lnTo>
                  <a:lnTo>
                    <a:pt x="0" y="905885"/>
                  </a:lnTo>
                  <a:lnTo>
                    <a:pt x="2450" y="900799"/>
                  </a:lnTo>
                  <a:cubicBezTo>
                    <a:pt x="293925" y="364243"/>
                    <a:pt x="862401" y="0"/>
                    <a:pt x="1515952" y="0"/>
                  </a:cubicBezTo>
                  <a:close/>
                </a:path>
              </a:pathLst>
            </a:custGeom>
            <a:solidFill>
              <a:schemeClr val="bg1"/>
            </a:solidFill>
            <a:ln>
              <a:noFill/>
            </a:ln>
            <a:effectLst>
              <a:outerShdw blurRad="281137"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16" name="Picture 15" descr="Logo&#10;&#10;Description automatically generated">
              <a:extLst>
                <a:ext uri="{FF2B5EF4-FFF2-40B4-BE49-F238E27FC236}">
                  <a16:creationId xmlns:a16="http://schemas.microsoft.com/office/drawing/2014/main" id="{4060E8B7-25F9-534A-950A-2A21F3F7776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165567" y="4601864"/>
              <a:ext cx="763281" cy="325751"/>
            </a:xfrm>
            <a:prstGeom prst="rect">
              <a:avLst/>
            </a:prstGeom>
          </p:spPr>
        </p:pic>
      </p:grpSp>
      <p:sp>
        <p:nvSpPr>
          <p:cNvPr id="20" name="Text Placeholder 21">
            <a:extLst>
              <a:ext uri="{FF2B5EF4-FFF2-40B4-BE49-F238E27FC236}">
                <a16:creationId xmlns:a16="http://schemas.microsoft.com/office/drawing/2014/main" id="{88ADEE17-619A-8141-BDF2-42E02B2A4421}"/>
              </a:ext>
            </a:extLst>
          </p:cNvPr>
          <p:cNvSpPr>
            <a:spLocks noGrp="1"/>
          </p:cNvSpPr>
          <p:nvPr>
            <p:ph type="body" sz="quarter" idx="10" hasCustomPrompt="1"/>
          </p:nvPr>
        </p:nvSpPr>
        <p:spPr>
          <a:xfrm>
            <a:off x="250709" y="1508276"/>
            <a:ext cx="2442378" cy="3256465"/>
          </a:xfrm>
          <a:prstGeom prst="ellipse">
            <a:avLst/>
          </a:prstGeom>
          <a:solidFill>
            <a:srgbClr val="E73081"/>
          </a:solidFill>
        </p:spPr>
        <p:txBody>
          <a:bodyPr lIns="36000" rIns="36000" anchor="ctr" anchorCtr="0"/>
          <a:lstStyle>
            <a:lvl1pPr marL="0" indent="0" algn="ctr">
              <a:lnSpc>
                <a:spcPct val="100000"/>
              </a:lnSpc>
              <a:buNone/>
              <a:defRPr sz="1800" b="1">
                <a:solidFill>
                  <a:schemeClr val="bg1"/>
                </a:solidFill>
                <a:latin typeface="Arial" panose="020B0604020202020204" pitchFamily="34" charset="0"/>
                <a:cs typeface="Arial" panose="020B0604020202020204" pitchFamily="34" charset="0"/>
              </a:defRPr>
            </a:lvl1pPr>
          </a:lstStyle>
          <a:p>
            <a:pPr lvl="0"/>
            <a:r>
              <a:rPr lang="en-US" dirty="0"/>
              <a:t>Section Divider Title</a:t>
            </a:r>
          </a:p>
        </p:txBody>
      </p:sp>
    </p:spTree>
    <p:extLst>
      <p:ext uri="{BB962C8B-B14F-4D97-AF65-F5344CB8AC3E}">
        <p14:creationId xmlns:p14="http://schemas.microsoft.com/office/powerpoint/2010/main" val="185749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2897745"/>
      </p:ext>
    </p:extLst>
  </p:cSld>
  <p:clrMap bg1="lt1" tx1="dk1" bg2="lt2" tx2="dk2" accent1="accent1" accent2="accent2" accent3="accent3" accent4="accent4" accent5="accent5" accent6="accent6" hlink="hlink" folHlink="folHlink"/>
  <p:sldLayoutIdLst>
    <p:sldLayoutId id="2147483719" r:id="rId1"/>
    <p:sldLayoutId id="2147483718" r:id="rId2"/>
    <p:sldLayoutId id="2147483722" r:id="rId3"/>
    <p:sldLayoutId id="2147483661" r:id="rId4"/>
    <p:sldLayoutId id="2147483717" r:id="rId5"/>
    <p:sldLayoutId id="2147483720" r:id="rId6"/>
    <p:sldLayoutId id="2147483721" r:id="rId7"/>
    <p:sldLayoutId id="2147483696" r:id="rId8"/>
    <p:sldLayoutId id="2147483723" r:id="rId9"/>
    <p:sldLayoutId id="2147483725" r:id="rId10"/>
    <p:sldLayoutId id="2147483736" r:id="rId11"/>
    <p:sldLayoutId id="2147483733" r:id="rId12"/>
    <p:sldLayoutId id="2147483734" r:id="rId13"/>
    <p:sldLayoutId id="2147483727" r:id="rId14"/>
    <p:sldLayoutId id="2147483732" r:id="rId15"/>
    <p:sldLayoutId id="2147483730" r:id="rId16"/>
    <p:sldLayoutId id="2147483731" r:id="rId17"/>
    <p:sldLayoutId id="2147483708" r:id="rId18"/>
    <p:sldLayoutId id="2147483709" r:id="rId19"/>
    <p:sldLayoutId id="2147483688" r:id="rId20"/>
    <p:sldLayoutId id="2147483738" r:id="rId21"/>
    <p:sldLayoutId id="2147483665" r:id="rId22"/>
    <p:sldLayoutId id="2147483737" r:id="rId23"/>
    <p:sldLayoutId id="2147483667" r:id="rId24"/>
    <p:sldLayoutId id="2147483686" r:id="rId25"/>
    <p:sldLayoutId id="2147483735" r:id="rId26"/>
    <p:sldLayoutId id="2147483739" r:id="rId27"/>
    <p:sldLayoutId id="2147483740" r:id="rId28"/>
    <p:sldLayoutId id="2147483743" r:id="rId29"/>
    <p:sldLayoutId id="2147483692" r:id="rId30"/>
    <p:sldLayoutId id="2147483700" r:id="rId31"/>
    <p:sldLayoutId id="2147483703" r:id="rId32"/>
    <p:sldLayoutId id="2147483741" r:id="rId33"/>
    <p:sldLayoutId id="2147483704" r:id="rId34"/>
    <p:sldLayoutId id="2147483742" r:id="rId35"/>
    <p:sldLayoutId id="2147483689" r:id="rId36"/>
    <p:sldLayoutId id="2147483693" r:id="rId37"/>
    <p:sldLayoutId id="2147483694" r:id="rId38"/>
    <p:sldLayoutId id="2147483695" r:id="rId39"/>
    <p:sldLayoutId id="2147483697" r:id="rId40"/>
    <p:sldLayoutId id="2147483744" r:id="rId41"/>
    <p:sldLayoutId id="2147483746" r:id="rId42"/>
    <p:sldLayoutId id="2147483747" r:id="rId43"/>
    <p:sldLayoutId id="2147483748" r:id="rId44"/>
    <p:sldLayoutId id="2147483749" r:id="rId45"/>
  </p:sldLayoutIdLst>
  <p:txStyles>
    <p:titleStyle>
      <a:lvl1pPr algn="l" defTabSz="514337"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5" indent="-128585" algn="l" defTabSz="514337" rtl="0" eaLnBrk="1" latinLnBrk="0" hangingPunct="1">
        <a:lnSpc>
          <a:spcPct val="110000"/>
        </a:lnSpc>
        <a:spcBef>
          <a:spcPts val="563"/>
        </a:spcBef>
        <a:spcAft>
          <a:spcPts val="150"/>
        </a:spcAft>
        <a:buFont typeface="Arial" panose="020B0604020202020204" pitchFamily="34" charset="0"/>
        <a:buChar char="•"/>
        <a:defRPr sz="1050" kern="1200">
          <a:solidFill>
            <a:schemeClr val="tx1"/>
          </a:solidFill>
          <a:latin typeface="+mn-lt"/>
          <a:ea typeface="+mn-ea"/>
          <a:cs typeface="+mn-cs"/>
        </a:defRPr>
      </a:lvl1pPr>
      <a:lvl2pPr marL="385754" indent="-128585" algn="l" defTabSz="514337" rtl="0" eaLnBrk="1" latinLnBrk="0" hangingPunct="1">
        <a:lnSpc>
          <a:spcPct val="110000"/>
        </a:lnSpc>
        <a:spcBef>
          <a:spcPts val="281"/>
        </a:spcBef>
        <a:spcAft>
          <a:spcPts val="150"/>
        </a:spcAft>
        <a:buFont typeface="Arial" panose="020B0604020202020204" pitchFamily="34" charset="0"/>
        <a:buChar char="•"/>
        <a:defRPr sz="1050" kern="1200">
          <a:solidFill>
            <a:schemeClr val="tx1"/>
          </a:solidFill>
          <a:latin typeface="+mn-lt"/>
          <a:ea typeface="+mn-ea"/>
          <a:cs typeface="+mn-cs"/>
        </a:defRPr>
      </a:lvl2pPr>
      <a:lvl3pPr marL="642922" indent="-128585" algn="l" defTabSz="514337" rtl="0" eaLnBrk="1" latinLnBrk="0" hangingPunct="1">
        <a:lnSpc>
          <a:spcPct val="110000"/>
        </a:lnSpc>
        <a:spcBef>
          <a:spcPts val="281"/>
        </a:spcBef>
        <a:spcAft>
          <a:spcPts val="150"/>
        </a:spcAft>
        <a:buFont typeface="Arial" panose="020B0604020202020204" pitchFamily="34" charset="0"/>
        <a:buChar char="•"/>
        <a:defRPr sz="1050" kern="1200">
          <a:solidFill>
            <a:schemeClr val="tx1"/>
          </a:solidFill>
          <a:latin typeface="+mn-lt"/>
          <a:ea typeface="+mn-ea"/>
          <a:cs typeface="+mn-cs"/>
        </a:defRPr>
      </a:lvl3pPr>
      <a:lvl4pPr marL="900091" indent="-128585" algn="l" defTabSz="514337" rtl="0" eaLnBrk="1" latinLnBrk="0" hangingPunct="1">
        <a:lnSpc>
          <a:spcPct val="110000"/>
        </a:lnSpc>
        <a:spcBef>
          <a:spcPts val="281"/>
        </a:spcBef>
        <a:spcAft>
          <a:spcPts val="150"/>
        </a:spcAft>
        <a:buFont typeface="Arial" panose="020B0604020202020204" pitchFamily="34" charset="0"/>
        <a:buChar char="•"/>
        <a:defRPr sz="1050" kern="1200">
          <a:solidFill>
            <a:schemeClr val="tx1"/>
          </a:solidFill>
          <a:latin typeface="+mn-lt"/>
          <a:ea typeface="+mn-ea"/>
          <a:cs typeface="+mn-cs"/>
        </a:defRPr>
      </a:lvl4pPr>
      <a:lvl5pPr marL="1157259" indent="-128585" algn="l" defTabSz="514337" rtl="0" eaLnBrk="1" latinLnBrk="0" hangingPunct="1">
        <a:lnSpc>
          <a:spcPct val="110000"/>
        </a:lnSpc>
        <a:spcBef>
          <a:spcPts val="281"/>
        </a:spcBef>
        <a:spcAft>
          <a:spcPts val="150"/>
        </a:spcAft>
        <a:buFont typeface="Arial" panose="020B0604020202020204" pitchFamily="34" charset="0"/>
        <a:buChar char="•"/>
        <a:defRPr sz="1050" kern="1200">
          <a:solidFill>
            <a:schemeClr val="tx1"/>
          </a:solidFill>
          <a:latin typeface="+mn-lt"/>
          <a:ea typeface="+mn-ea"/>
          <a:cs typeface="+mn-cs"/>
        </a:defRPr>
      </a:lvl5pPr>
      <a:lvl6pPr marL="1414428"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4"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9.xml"/><Relationship Id="rId1" Type="http://schemas.openxmlformats.org/officeDocument/2006/relationships/tags" Target="../tags/tag7.xml"/><Relationship Id="rId4" Type="http://schemas.openxmlformats.org/officeDocument/2006/relationships/image" Target="../media/image3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9.xml"/><Relationship Id="rId1" Type="http://schemas.openxmlformats.org/officeDocument/2006/relationships/tags" Target="../tags/tag16.xml"/><Relationship Id="rId4" Type="http://schemas.openxmlformats.org/officeDocument/2006/relationships/image" Target="../media/image52.jpeg"/></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39.xml"/><Relationship Id="rId1" Type="http://schemas.openxmlformats.org/officeDocument/2006/relationships/tags" Target="../tags/tag8.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9.xml"/><Relationship Id="rId1" Type="http://schemas.openxmlformats.org/officeDocument/2006/relationships/tags" Target="../tags/tag9.xml"/><Relationship Id="rId4" Type="http://schemas.openxmlformats.org/officeDocument/2006/relationships/image" Target="../media/image4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9.xml"/><Relationship Id="rId1" Type="http://schemas.openxmlformats.org/officeDocument/2006/relationships/tags" Target="../tags/tag10.xml"/><Relationship Id="rId4" Type="http://schemas.openxmlformats.org/officeDocument/2006/relationships/image" Target="../media/image42.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9.xml"/><Relationship Id="rId1" Type="http://schemas.openxmlformats.org/officeDocument/2006/relationships/tags" Target="../tags/tag11.xml"/><Relationship Id="rId4" Type="http://schemas.openxmlformats.org/officeDocument/2006/relationships/image" Target="../media/image4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9.xml"/><Relationship Id="rId1" Type="http://schemas.openxmlformats.org/officeDocument/2006/relationships/tags" Target="../tags/tag12.xml"/><Relationship Id="rId4" Type="http://schemas.openxmlformats.org/officeDocument/2006/relationships/image" Target="../media/image44.jp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6.xml"/><Relationship Id="rId7" Type="http://schemas.openxmlformats.org/officeDocument/2006/relationships/image" Target="../media/image48.png"/><Relationship Id="rId2" Type="http://schemas.openxmlformats.org/officeDocument/2006/relationships/slideLayout" Target="../slideLayouts/slideLayout39.xml"/><Relationship Id="rId1" Type="http://schemas.openxmlformats.org/officeDocument/2006/relationships/tags" Target="../tags/tag1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9.xml"/><Relationship Id="rId1" Type="http://schemas.openxmlformats.org/officeDocument/2006/relationships/tags" Target="../tags/tag14.xml"/><Relationship Id="rId4" Type="http://schemas.openxmlformats.org/officeDocument/2006/relationships/image" Target="../media/image4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9.xml"/><Relationship Id="rId1" Type="http://schemas.openxmlformats.org/officeDocument/2006/relationships/tags" Target="../tags/tag15.xml"/><Relationship Id="rId5" Type="http://schemas.openxmlformats.org/officeDocument/2006/relationships/image" Target="../media/image51.jpeg"/><Relationship Id="rId4" Type="http://schemas.openxmlformats.org/officeDocument/2006/relationships/image" Target="../media/image5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55589" y="235910"/>
            <a:ext cx="4987537"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The Egyptians and their Pets</a:t>
            </a: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t="20758"/>
          <a:stretch/>
        </p:blipFill>
        <p:spPr>
          <a:xfrm>
            <a:off x="1239794" y="883161"/>
            <a:ext cx="4485503" cy="3554417"/>
          </a:xfrm>
          <a:prstGeom prst="rect">
            <a:avLst/>
          </a:prstGeom>
        </p:spPr>
      </p:pic>
    </p:spTree>
    <p:custDataLst>
      <p:tags r:id="rId1"/>
    </p:custDataLst>
    <p:extLst>
      <p:ext uri="{BB962C8B-B14F-4D97-AF65-F5344CB8AC3E}">
        <p14:creationId xmlns:p14="http://schemas.microsoft.com/office/powerpoint/2010/main" val="75054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2317" y="655756"/>
            <a:ext cx="5218442" cy="3478961"/>
          </a:xfrm>
          <a:prstGeom prst="rect">
            <a:avLst/>
          </a:prstGeom>
        </p:spPr>
      </p:pic>
      <p:sp>
        <p:nvSpPr>
          <p:cNvPr id="3" name="Oval Callout 2"/>
          <p:cNvSpPr/>
          <p:nvPr/>
        </p:nvSpPr>
        <p:spPr>
          <a:xfrm>
            <a:off x="242518" y="1925218"/>
            <a:ext cx="1939598" cy="1246884"/>
          </a:xfrm>
          <a:prstGeom prst="wedgeEllipseCallout">
            <a:avLst>
              <a:gd name="adj1" fmla="val 58353"/>
              <a:gd name="adj2" fmla="val 45329"/>
            </a:avLst>
          </a:prstGeom>
          <a:solidFill>
            <a:schemeClr val="bg1"/>
          </a:solidFill>
          <a:ln w="57150">
            <a:solidFill>
              <a:srgbClr val="0089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54"/>
          </a:p>
        </p:txBody>
      </p:sp>
      <p:sp>
        <p:nvSpPr>
          <p:cNvPr id="6" name="Rectangle 5"/>
          <p:cNvSpPr/>
          <p:nvPr/>
        </p:nvSpPr>
        <p:spPr>
          <a:xfrm>
            <a:off x="-468283" y="2279619"/>
            <a:ext cx="3361200" cy="571247"/>
          </a:xfrm>
          <a:prstGeom prst="rect">
            <a:avLst/>
          </a:prstGeom>
          <a:noFill/>
        </p:spPr>
        <p:txBody>
          <a:bodyPr wrap="square">
            <a:spAutoFit/>
          </a:bodyPr>
          <a:lstStyle/>
          <a:p>
            <a:pPr algn="ctr">
              <a:defRPr/>
            </a:pPr>
            <a:r>
              <a:rPr lang="en-US" sz="3112" dirty="0">
                <a:ln w="900" cmpd="sng">
                  <a:solidFill>
                    <a:schemeClr val="accent1">
                      <a:satMod val="190000"/>
                      <a:alpha val="55000"/>
                    </a:schemeClr>
                  </a:solidFill>
                  <a:prstDash val="solid"/>
                </a:ln>
                <a:solidFill>
                  <a:srgbClr val="008988"/>
                </a:solidFill>
                <a:latin typeface="Baloo 2" pitchFamily="2" charset="0"/>
                <a:cs typeface="Baloo 2" pitchFamily="2" charset="0"/>
              </a:rPr>
              <a:t>Thanks!</a:t>
            </a:r>
          </a:p>
        </p:txBody>
      </p:sp>
    </p:spTree>
    <p:custDataLst>
      <p:tags r:id="rId1"/>
    </p:custDataLst>
    <p:extLst>
      <p:ext uri="{BB962C8B-B14F-4D97-AF65-F5344CB8AC3E}">
        <p14:creationId xmlns:p14="http://schemas.microsoft.com/office/powerpoint/2010/main" val="3377851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75218" y="2164332"/>
            <a:ext cx="1731527" cy="1988730"/>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73" dirty="0"/>
              <a:t>P</a:t>
            </a:r>
          </a:p>
        </p:txBody>
      </p:sp>
      <p:sp>
        <p:nvSpPr>
          <p:cNvPr id="6" name="Rectangle 5"/>
          <p:cNvSpPr/>
          <p:nvPr/>
        </p:nvSpPr>
        <p:spPr>
          <a:xfrm>
            <a:off x="2563237" y="2164331"/>
            <a:ext cx="1731527" cy="1986164"/>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3"/>
          </a:p>
        </p:txBody>
      </p:sp>
      <p:sp>
        <p:nvSpPr>
          <p:cNvPr id="7" name="Rectangle 6"/>
          <p:cNvSpPr/>
          <p:nvPr/>
        </p:nvSpPr>
        <p:spPr>
          <a:xfrm>
            <a:off x="4651255" y="2164330"/>
            <a:ext cx="1731527" cy="1987138"/>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73"/>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990" y="2266187"/>
            <a:ext cx="518009" cy="499016"/>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9757" y="2266187"/>
            <a:ext cx="518009" cy="499016"/>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0264" y="2268354"/>
            <a:ext cx="518009" cy="499016"/>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1500" y="2264019"/>
            <a:ext cx="518009" cy="499016"/>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2382" y="2266186"/>
            <a:ext cx="515759" cy="496849"/>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2583" y="2264019"/>
            <a:ext cx="518009" cy="499016"/>
          </a:xfrm>
          <a:prstGeom prst="rect">
            <a:avLst/>
          </a:prstGeom>
        </p:spPr>
      </p:pic>
      <p:sp>
        <p:nvSpPr>
          <p:cNvPr id="20" name="TextBox 19"/>
          <p:cNvSpPr txBox="1"/>
          <p:nvPr/>
        </p:nvSpPr>
        <p:spPr>
          <a:xfrm>
            <a:off x="465694" y="515265"/>
            <a:ext cx="2374062" cy="310085"/>
          </a:xfrm>
          <a:prstGeom prst="rect">
            <a:avLst/>
          </a:prstGeom>
          <a:noFill/>
        </p:spPr>
        <p:txBody>
          <a:bodyPr wrap="square" rtlCol="0">
            <a:spAutoFit/>
          </a:bodyPr>
          <a:lstStyle/>
          <a:p>
            <a:r>
              <a:rPr lang="en-GB" sz="1415" b="1" dirty="0">
                <a:solidFill>
                  <a:srgbClr val="008080"/>
                </a:solidFill>
                <a:latin typeface="Baloo 2" pitchFamily="2" charset="0"/>
                <a:cs typeface="Baloo 2" pitchFamily="2" charset="0"/>
              </a:rPr>
              <a:t>Learning Objectives</a:t>
            </a:r>
          </a:p>
        </p:txBody>
      </p:sp>
      <p:sp>
        <p:nvSpPr>
          <p:cNvPr id="21" name="TextBox 20"/>
          <p:cNvSpPr txBox="1"/>
          <p:nvPr/>
        </p:nvSpPr>
        <p:spPr>
          <a:xfrm>
            <a:off x="452791" y="1782658"/>
            <a:ext cx="2374062" cy="310085"/>
          </a:xfrm>
          <a:prstGeom prst="rect">
            <a:avLst/>
          </a:prstGeom>
          <a:noFill/>
        </p:spPr>
        <p:txBody>
          <a:bodyPr wrap="square" rtlCol="0">
            <a:spAutoFit/>
          </a:bodyPr>
          <a:lstStyle/>
          <a:p>
            <a:r>
              <a:rPr lang="en-GB" sz="1415" b="1" dirty="0">
                <a:solidFill>
                  <a:srgbClr val="FF0066"/>
                </a:solidFill>
                <a:latin typeface="Comic Sans MS" panose="030F0702030302020204" pitchFamily="66" charset="0"/>
              </a:rPr>
              <a:t>Learning Outcomes</a:t>
            </a:r>
          </a:p>
        </p:txBody>
      </p:sp>
      <p:sp>
        <p:nvSpPr>
          <p:cNvPr id="22" name="TextBox 21"/>
          <p:cNvSpPr txBox="1"/>
          <p:nvPr/>
        </p:nvSpPr>
        <p:spPr>
          <a:xfrm>
            <a:off x="475219" y="2953613"/>
            <a:ext cx="1731527" cy="1118511"/>
          </a:xfrm>
          <a:prstGeom prst="rect">
            <a:avLst/>
          </a:prstGeom>
          <a:noFill/>
        </p:spPr>
        <p:txBody>
          <a:bodyPr wrap="square" rtlCol="0">
            <a:spAutoFit/>
          </a:bodyPr>
          <a:lstStyle/>
          <a:p>
            <a:pPr algn="ctr"/>
            <a:r>
              <a:rPr lang="en-GB" sz="1667" dirty="0">
                <a:latin typeface="Baloo 2" pitchFamily="2" charset="0"/>
                <a:cs typeface="Baloo 2" pitchFamily="2" charset="0"/>
              </a:rPr>
              <a:t>I can recall facts about cats and dogs in Ancient Egypt.</a:t>
            </a:r>
          </a:p>
        </p:txBody>
      </p:sp>
      <p:sp>
        <p:nvSpPr>
          <p:cNvPr id="23" name="TextBox 22"/>
          <p:cNvSpPr txBox="1"/>
          <p:nvPr/>
        </p:nvSpPr>
        <p:spPr>
          <a:xfrm>
            <a:off x="2618826" y="2953613"/>
            <a:ext cx="1620348" cy="1118511"/>
          </a:xfrm>
          <a:prstGeom prst="rect">
            <a:avLst/>
          </a:prstGeom>
          <a:noFill/>
        </p:spPr>
        <p:txBody>
          <a:bodyPr wrap="square" rtlCol="0">
            <a:spAutoFit/>
          </a:bodyPr>
          <a:lstStyle/>
          <a:p>
            <a:pPr algn="ctr"/>
            <a:r>
              <a:rPr lang="en-GB" sz="1667" dirty="0">
                <a:latin typeface="Baloo 2" pitchFamily="2" charset="0"/>
                <a:cs typeface="Baloo 2" pitchFamily="2" charset="0"/>
              </a:rPr>
              <a:t>I can create a mural based on examples from Ancient Egypt. </a:t>
            </a:r>
          </a:p>
        </p:txBody>
      </p:sp>
      <p:sp>
        <p:nvSpPr>
          <p:cNvPr id="24" name="TextBox 23"/>
          <p:cNvSpPr txBox="1"/>
          <p:nvPr/>
        </p:nvSpPr>
        <p:spPr>
          <a:xfrm>
            <a:off x="4583523" y="2953613"/>
            <a:ext cx="1918046" cy="1118511"/>
          </a:xfrm>
          <a:prstGeom prst="rect">
            <a:avLst/>
          </a:prstGeom>
          <a:noFill/>
        </p:spPr>
        <p:txBody>
          <a:bodyPr wrap="square" rtlCol="0">
            <a:spAutoFit/>
          </a:bodyPr>
          <a:lstStyle/>
          <a:p>
            <a:pPr algn="ctr"/>
            <a:r>
              <a:rPr lang="en-GB" sz="1667" dirty="0">
                <a:latin typeface="Baloo 2" pitchFamily="2" charset="0"/>
                <a:cs typeface="Baloo 2" pitchFamily="2" charset="0"/>
              </a:rPr>
              <a:t>I can accurately write my name using Egyptian hieroglyphics.</a:t>
            </a:r>
          </a:p>
        </p:txBody>
      </p:sp>
      <p:sp>
        <p:nvSpPr>
          <p:cNvPr id="26" name="TextBox 25"/>
          <p:cNvSpPr txBox="1"/>
          <p:nvPr/>
        </p:nvSpPr>
        <p:spPr>
          <a:xfrm>
            <a:off x="452791" y="915974"/>
            <a:ext cx="6541118" cy="527837"/>
          </a:xfrm>
          <a:prstGeom prst="rect">
            <a:avLst/>
          </a:prstGeom>
          <a:noFill/>
        </p:spPr>
        <p:txBody>
          <a:bodyPr wrap="square" rtlCol="0">
            <a:spAutoFit/>
          </a:bodyPr>
          <a:lstStyle/>
          <a:p>
            <a:r>
              <a:rPr lang="en-GB" sz="1415" dirty="0">
                <a:latin typeface="Baloo 2" pitchFamily="2" charset="0"/>
                <a:cs typeface="Baloo 2" pitchFamily="2" charset="0"/>
              </a:rPr>
              <a:t>I will learn about the Ancient Egyptians and the pets they kept.</a:t>
            </a:r>
          </a:p>
          <a:p>
            <a:r>
              <a:rPr lang="en-GB" sz="1415" dirty="0">
                <a:latin typeface="Baloo 2" pitchFamily="2" charset="0"/>
                <a:cs typeface="Baloo 2" pitchFamily="2" charset="0"/>
              </a:rPr>
              <a:t>I will learn how to create an Egyptian mural using hieroglyphics.</a:t>
            </a:r>
          </a:p>
        </p:txBody>
      </p:sp>
    </p:spTree>
    <p:custDataLst>
      <p:tags r:id="rId1"/>
    </p:custDataLst>
    <p:extLst>
      <p:ext uri="{BB962C8B-B14F-4D97-AF65-F5344CB8AC3E}">
        <p14:creationId xmlns:p14="http://schemas.microsoft.com/office/powerpoint/2010/main" val="2100799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83523" y="888838"/>
            <a:ext cx="1932764" cy="3100359"/>
          </a:xfrm>
          <a:prstGeom prst="rect">
            <a:avLst/>
          </a:prstGeom>
        </p:spPr>
      </p:pic>
      <p:sp>
        <p:nvSpPr>
          <p:cNvPr id="5" name="TextBox 4">
            <a:extLst>
              <a:ext uri="{FF2B5EF4-FFF2-40B4-BE49-F238E27FC236}">
                <a16:creationId xmlns:a16="http://schemas.microsoft.com/office/drawing/2014/main" id="{B4382FA8-D517-4DF9-AD02-7D2EFBA8775E}"/>
              </a:ext>
            </a:extLst>
          </p:cNvPr>
          <p:cNvSpPr txBox="1"/>
          <p:nvPr/>
        </p:nvSpPr>
        <p:spPr>
          <a:xfrm>
            <a:off x="2718371" y="152729"/>
            <a:ext cx="1385427"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Cats</a:t>
            </a:r>
          </a:p>
        </p:txBody>
      </p:sp>
      <p:sp>
        <p:nvSpPr>
          <p:cNvPr id="6" name="TextBox 5">
            <a:extLst>
              <a:ext uri="{FF2B5EF4-FFF2-40B4-BE49-F238E27FC236}">
                <a16:creationId xmlns:a16="http://schemas.microsoft.com/office/drawing/2014/main" id="{B7A780D8-DE2B-4B6A-AC81-6B0AC6AB5589}"/>
              </a:ext>
            </a:extLst>
          </p:cNvPr>
          <p:cNvSpPr txBox="1"/>
          <p:nvPr/>
        </p:nvSpPr>
        <p:spPr>
          <a:xfrm>
            <a:off x="154069" y="832862"/>
            <a:ext cx="4248643" cy="3750386"/>
          </a:xfrm>
          <a:prstGeom prst="rect">
            <a:avLst/>
          </a:prstGeom>
          <a:noFill/>
        </p:spPr>
        <p:txBody>
          <a:bodyPr wrap="square" rtlCol="0">
            <a:spAutoFit/>
          </a:bodyPr>
          <a:lstStyle/>
          <a:p>
            <a:pPr algn="ctr"/>
            <a:r>
              <a:rPr lang="en-GB" sz="1698" dirty="0">
                <a:solidFill>
                  <a:srgbClr val="008988"/>
                </a:solidFill>
                <a:latin typeface="Baloo 2" pitchFamily="2" charset="0"/>
                <a:cs typeface="Baloo 2" pitchFamily="2" charset="0"/>
              </a:rPr>
              <a:t>Cats were the most popular pet in Ancient Egypt.</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Most households had at least one cat.</a:t>
            </a:r>
          </a:p>
          <a:p>
            <a:pPr marL="293202" indent="-293202" algn="ctr">
              <a:buFont typeface="Arial" panose="020B0604020202020204" pitchFamily="34" charset="0"/>
              <a:buChar char="•"/>
            </a:pPr>
            <a:endParaRPr lang="en-GB" sz="1698" dirty="0">
              <a:solidFill>
                <a:srgbClr val="C8337E"/>
              </a:solidFill>
              <a:latin typeface="Baloo 2" pitchFamily="2" charset="0"/>
              <a:cs typeface="Baloo 2" pitchFamily="2" charset="0"/>
            </a:endParaRPr>
          </a:p>
          <a:p>
            <a:pPr algn="ctr"/>
            <a:r>
              <a:rPr lang="en-GB" sz="1698" dirty="0">
                <a:solidFill>
                  <a:srgbClr val="008988"/>
                </a:solidFill>
                <a:latin typeface="Baloo 2" pitchFamily="2" charset="0"/>
                <a:cs typeface="Baloo 2" pitchFamily="2" charset="0"/>
              </a:rPr>
              <a:t>Cats were considered magical and would bring people luck as well as protecting people’s homes from rats</a:t>
            </a:r>
            <a:r>
              <a:rPr lang="en-GB" sz="1698" dirty="0">
                <a:solidFill>
                  <a:srgbClr val="C8337E"/>
                </a:solidFill>
                <a:latin typeface="Baloo 2" pitchFamily="2" charset="0"/>
                <a:cs typeface="Baloo 2" pitchFamily="2" charset="0"/>
              </a:rPr>
              <a:t>.</a:t>
            </a:r>
          </a:p>
          <a:p>
            <a:pPr marL="293202" indent="-293202" algn="ctr">
              <a:buFont typeface="Arial" panose="020B0604020202020204" pitchFamily="34" charset="0"/>
              <a:buChar char="•"/>
            </a:pPr>
            <a:endParaRPr lang="en-GB" sz="1698" dirty="0">
              <a:solidFill>
                <a:srgbClr val="C8337E"/>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A cat’s life was considered more important than their human master’s life. </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algn="ctr"/>
            <a:r>
              <a:rPr lang="en-GB" sz="1698" dirty="0">
                <a:solidFill>
                  <a:srgbClr val="008988"/>
                </a:solidFill>
                <a:latin typeface="Baloo 2" pitchFamily="2" charset="0"/>
                <a:cs typeface="Baloo 2" pitchFamily="2" charset="0"/>
              </a:rPr>
              <a:t>If you hurt a cat you would be punished with the death penalty.</a:t>
            </a:r>
          </a:p>
        </p:txBody>
      </p:sp>
    </p:spTree>
    <p:custDataLst>
      <p:tags r:id="rId1"/>
    </p:custDataLst>
    <p:extLst>
      <p:ext uri="{BB962C8B-B14F-4D97-AF65-F5344CB8AC3E}">
        <p14:creationId xmlns:p14="http://schemas.microsoft.com/office/powerpoint/2010/main" val="388034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5533" y="757928"/>
            <a:ext cx="2259364" cy="3389047"/>
          </a:xfrm>
          <a:prstGeom prst="rect">
            <a:avLst/>
          </a:prstGeom>
        </p:spPr>
      </p:pic>
      <p:sp>
        <p:nvSpPr>
          <p:cNvPr id="3" name="TextBox 2">
            <a:extLst>
              <a:ext uri="{FF2B5EF4-FFF2-40B4-BE49-F238E27FC236}">
                <a16:creationId xmlns:a16="http://schemas.microsoft.com/office/drawing/2014/main" id="{620AAAE9-7917-4E31-B3D6-6E57213D7DC4}"/>
              </a:ext>
            </a:extLst>
          </p:cNvPr>
          <p:cNvSpPr txBox="1"/>
          <p:nvPr/>
        </p:nvSpPr>
        <p:spPr>
          <a:xfrm>
            <a:off x="2063707" y="175587"/>
            <a:ext cx="2493769"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Mummification</a:t>
            </a:r>
          </a:p>
        </p:txBody>
      </p:sp>
      <p:sp>
        <p:nvSpPr>
          <p:cNvPr id="5" name="TextBox 4">
            <a:extLst>
              <a:ext uri="{FF2B5EF4-FFF2-40B4-BE49-F238E27FC236}">
                <a16:creationId xmlns:a16="http://schemas.microsoft.com/office/drawing/2014/main" id="{5F3740BA-16DC-4D01-8793-B3836A5B3658}"/>
              </a:ext>
            </a:extLst>
          </p:cNvPr>
          <p:cNvSpPr txBox="1"/>
          <p:nvPr/>
        </p:nvSpPr>
        <p:spPr>
          <a:xfrm>
            <a:off x="295922" y="728546"/>
            <a:ext cx="3654121" cy="4272965"/>
          </a:xfrm>
          <a:prstGeom prst="rect">
            <a:avLst/>
          </a:prstGeom>
          <a:noFill/>
        </p:spPr>
        <p:txBody>
          <a:bodyPr wrap="square" rtlCol="0">
            <a:spAutoFit/>
          </a:bodyPr>
          <a:lstStyle/>
          <a:p>
            <a:pPr algn="ctr"/>
            <a:r>
              <a:rPr lang="en-GB" sz="1698" dirty="0">
                <a:solidFill>
                  <a:srgbClr val="008988"/>
                </a:solidFill>
                <a:latin typeface="Baloo 2" pitchFamily="2" charset="0"/>
                <a:cs typeface="Baloo 2" pitchFamily="2" charset="0"/>
              </a:rPr>
              <a:t>The Ancient Egyptians believed the afterlife would be a continuation of their life on Earth.</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They thought they could take their belongings with them to the next life and buried them alongside the bodies in tombs. </a:t>
            </a:r>
          </a:p>
          <a:p>
            <a:pPr algn="ctr"/>
            <a:endParaRPr lang="en-GB" sz="1698" dirty="0">
              <a:solidFill>
                <a:srgbClr val="008988"/>
              </a:solidFill>
              <a:latin typeface="Baloo 2" pitchFamily="2" charset="0"/>
              <a:cs typeface="Baloo 2" pitchFamily="2" charset="0"/>
            </a:endParaRPr>
          </a:p>
          <a:p>
            <a:pPr algn="ctr"/>
            <a:r>
              <a:rPr lang="en-GB" sz="1698" dirty="0" smtClean="0">
                <a:solidFill>
                  <a:srgbClr val="008988"/>
                </a:solidFill>
                <a:latin typeface="Baloo 2" pitchFamily="2" charset="0"/>
                <a:cs typeface="Baloo 2" pitchFamily="2" charset="0"/>
              </a:rPr>
              <a:t>This </a:t>
            </a:r>
            <a:r>
              <a:rPr lang="en-GB" sz="1698" dirty="0">
                <a:solidFill>
                  <a:srgbClr val="008988"/>
                </a:solidFill>
                <a:latin typeface="Baloo 2" pitchFamily="2" charset="0"/>
                <a:cs typeface="Baloo 2" pitchFamily="2" charset="0"/>
              </a:rPr>
              <a:t>included pets. </a:t>
            </a:r>
            <a:r>
              <a:rPr lang="en-GB" sz="1698" dirty="0">
                <a:solidFill>
                  <a:srgbClr val="008988"/>
                </a:solidFill>
                <a:latin typeface="Baloo 2" pitchFamily="2" charset="0"/>
                <a:cs typeface="Baloo 2" pitchFamily="2" charset="0"/>
              </a:rPr>
              <a:t>They preserved their bodies by embalming them and wrapping them in cloth.</a:t>
            </a:r>
          </a:p>
          <a:p>
            <a:pPr algn="ctr"/>
            <a:endParaRPr lang="en-GB" sz="1698" dirty="0">
              <a:solidFill>
                <a:srgbClr val="008988"/>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They also preserved fish for the afterlife so they’d have food.</a:t>
            </a:r>
            <a:endParaRPr lang="en-GB" sz="1698" dirty="0">
              <a:solidFill>
                <a:srgbClr val="008988"/>
              </a:solidFill>
              <a:latin typeface="Baloo 2" pitchFamily="2" charset="0"/>
              <a:cs typeface="Baloo 2" pitchFamily="2" charset="0"/>
            </a:endParaRP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p:txBody>
      </p:sp>
    </p:spTree>
    <p:custDataLst>
      <p:tags r:id="rId1"/>
    </p:custDataLst>
    <p:extLst>
      <p:ext uri="{BB962C8B-B14F-4D97-AF65-F5344CB8AC3E}">
        <p14:creationId xmlns:p14="http://schemas.microsoft.com/office/powerpoint/2010/main" val="33808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920" y="2888526"/>
            <a:ext cx="4555948" cy="1893222"/>
          </a:xfrm>
          <a:prstGeom prst="rect">
            <a:avLst/>
          </a:prstGeom>
        </p:spPr>
      </p:pic>
      <p:sp>
        <p:nvSpPr>
          <p:cNvPr id="3" name="TextBox 2">
            <a:extLst>
              <a:ext uri="{FF2B5EF4-FFF2-40B4-BE49-F238E27FC236}">
                <a16:creationId xmlns:a16="http://schemas.microsoft.com/office/drawing/2014/main" id="{D534298E-DF90-4292-837D-6C1FDB89B62E}"/>
              </a:ext>
            </a:extLst>
          </p:cNvPr>
          <p:cNvSpPr txBox="1"/>
          <p:nvPr/>
        </p:nvSpPr>
        <p:spPr>
          <a:xfrm>
            <a:off x="2659034" y="86693"/>
            <a:ext cx="1385427"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Dogs</a:t>
            </a:r>
          </a:p>
        </p:txBody>
      </p:sp>
      <p:sp>
        <p:nvSpPr>
          <p:cNvPr id="5" name="TextBox 4">
            <a:extLst>
              <a:ext uri="{FF2B5EF4-FFF2-40B4-BE49-F238E27FC236}">
                <a16:creationId xmlns:a16="http://schemas.microsoft.com/office/drawing/2014/main" id="{68417C4E-3CD3-456B-B88E-C6EC80E9A7F0}"/>
              </a:ext>
            </a:extLst>
          </p:cNvPr>
          <p:cNvSpPr txBox="1"/>
          <p:nvPr/>
        </p:nvSpPr>
        <p:spPr>
          <a:xfrm>
            <a:off x="140043" y="685908"/>
            <a:ext cx="6429258" cy="1137491"/>
          </a:xfrm>
          <a:prstGeom prst="rect">
            <a:avLst/>
          </a:prstGeom>
          <a:noFill/>
        </p:spPr>
        <p:txBody>
          <a:bodyPr wrap="square" rtlCol="0">
            <a:spAutoFit/>
          </a:bodyPr>
          <a:lstStyle/>
          <a:p>
            <a:pPr algn="ctr"/>
            <a:r>
              <a:rPr lang="en-GB" sz="1698" dirty="0">
                <a:solidFill>
                  <a:srgbClr val="008988"/>
                </a:solidFill>
                <a:latin typeface="Baloo 2" pitchFamily="2" charset="0"/>
                <a:cs typeface="Baloo 2" pitchFamily="2" charset="0"/>
              </a:rPr>
              <a:t>Dogs were often owned by wealthy people as they needed a lot more care and attention than cats.</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Dogs played an important part in hunting.</a:t>
            </a:r>
          </a:p>
        </p:txBody>
      </p:sp>
      <p:sp>
        <p:nvSpPr>
          <p:cNvPr id="6" name="TextBox 5">
            <a:extLst>
              <a:ext uri="{FF2B5EF4-FFF2-40B4-BE49-F238E27FC236}">
                <a16:creationId xmlns:a16="http://schemas.microsoft.com/office/drawing/2014/main" id="{8A07E536-6A96-4842-B9EA-5E9C370FDFD2}"/>
              </a:ext>
            </a:extLst>
          </p:cNvPr>
          <p:cNvSpPr txBox="1"/>
          <p:nvPr/>
        </p:nvSpPr>
        <p:spPr>
          <a:xfrm>
            <a:off x="1735917" y="2179151"/>
            <a:ext cx="4837063" cy="353623"/>
          </a:xfrm>
          <a:prstGeom prst="rect">
            <a:avLst/>
          </a:prstGeom>
          <a:noFill/>
        </p:spPr>
        <p:txBody>
          <a:bodyPr wrap="square" rtlCol="0">
            <a:spAutoFit/>
          </a:bodyPr>
          <a:lstStyle/>
          <a:p>
            <a:pPr algn="ctr"/>
            <a:r>
              <a:rPr lang="en-GB" sz="1698" dirty="0">
                <a:solidFill>
                  <a:srgbClr val="008988"/>
                </a:solidFill>
                <a:latin typeface="Baloo 2" pitchFamily="2" charset="0"/>
                <a:cs typeface="Baloo 2" pitchFamily="2" charset="0"/>
              </a:rPr>
              <a:t>They were given names just like dogs today.</a:t>
            </a:r>
          </a:p>
        </p:txBody>
      </p:sp>
      <p:sp>
        <p:nvSpPr>
          <p:cNvPr id="7" name="TextBox 6">
            <a:extLst>
              <a:ext uri="{FF2B5EF4-FFF2-40B4-BE49-F238E27FC236}">
                <a16:creationId xmlns:a16="http://schemas.microsoft.com/office/drawing/2014/main" id="{D4B317D1-3B60-4FD4-AB1A-60DBBAD09513}"/>
              </a:ext>
            </a:extLst>
          </p:cNvPr>
          <p:cNvSpPr txBox="1"/>
          <p:nvPr/>
        </p:nvSpPr>
        <p:spPr>
          <a:xfrm>
            <a:off x="2409774" y="2727863"/>
            <a:ext cx="4248643" cy="614912"/>
          </a:xfrm>
          <a:prstGeom prst="rect">
            <a:avLst/>
          </a:prstGeom>
          <a:noFill/>
        </p:spPr>
        <p:txBody>
          <a:bodyPr wrap="square" rtlCol="0">
            <a:spAutoFit/>
          </a:bodyPr>
          <a:lstStyle/>
          <a:p>
            <a:pPr algn="ctr"/>
            <a:r>
              <a:rPr lang="en-GB" sz="1698" dirty="0">
                <a:solidFill>
                  <a:srgbClr val="C8337E"/>
                </a:solidFill>
                <a:latin typeface="Baloo 2" pitchFamily="2" charset="0"/>
                <a:cs typeface="Baloo 2" pitchFamily="2" charset="0"/>
              </a:rPr>
              <a:t>It is believed that the Ancient Egyptians invented collars and leads.</a:t>
            </a:r>
          </a:p>
        </p:txBody>
      </p:sp>
      <p:sp>
        <p:nvSpPr>
          <p:cNvPr id="8" name="TextBox 7">
            <a:extLst>
              <a:ext uri="{FF2B5EF4-FFF2-40B4-BE49-F238E27FC236}">
                <a16:creationId xmlns:a16="http://schemas.microsoft.com/office/drawing/2014/main" id="{DDE6F388-F690-49D3-8B20-6A63D6A64009}"/>
              </a:ext>
            </a:extLst>
          </p:cNvPr>
          <p:cNvSpPr txBox="1"/>
          <p:nvPr/>
        </p:nvSpPr>
        <p:spPr>
          <a:xfrm>
            <a:off x="2859963" y="3527681"/>
            <a:ext cx="4248643" cy="614912"/>
          </a:xfrm>
          <a:prstGeom prst="rect">
            <a:avLst/>
          </a:prstGeom>
          <a:noFill/>
        </p:spPr>
        <p:txBody>
          <a:bodyPr wrap="square" rtlCol="0">
            <a:spAutoFit/>
          </a:bodyPr>
          <a:lstStyle/>
          <a:p>
            <a:pPr algn="ctr"/>
            <a:r>
              <a:rPr lang="en-GB" sz="1698" dirty="0">
                <a:solidFill>
                  <a:srgbClr val="008988"/>
                </a:solidFill>
                <a:latin typeface="Baloo 2" pitchFamily="2" charset="0"/>
                <a:cs typeface="Baloo 2" pitchFamily="2" charset="0"/>
              </a:rPr>
              <a:t>To call someone a ‘dog’ </a:t>
            </a:r>
          </a:p>
          <a:p>
            <a:pPr algn="ctr"/>
            <a:r>
              <a:rPr lang="en-GB" sz="1698" dirty="0">
                <a:solidFill>
                  <a:srgbClr val="008988"/>
                </a:solidFill>
                <a:latin typeface="Baloo 2" pitchFamily="2" charset="0"/>
                <a:cs typeface="Baloo 2" pitchFamily="2" charset="0"/>
              </a:rPr>
              <a:t>was insulting.</a:t>
            </a:r>
          </a:p>
        </p:txBody>
      </p:sp>
    </p:spTree>
    <p:custDataLst>
      <p:tags r:id="rId1"/>
    </p:custDataLst>
    <p:extLst>
      <p:ext uri="{BB962C8B-B14F-4D97-AF65-F5344CB8AC3E}">
        <p14:creationId xmlns:p14="http://schemas.microsoft.com/office/powerpoint/2010/main" val="100777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0709" y="747085"/>
            <a:ext cx="1477789" cy="3283975"/>
          </a:xfrm>
          <a:prstGeom prst="rect">
            <a:avLst/>
          </a:prstGeom>
        </p:spPr>
      </p:pic>
      <p:sp>
        <p:nvSpPr>
          <p:cNvPr id="3" name="TextBox 2">
            <a:extLst>
              <a:ext uri="{FF2B5EF4-FFF2-40B4-BE49-F238E27FC236}">
                <a16:creationId xmlns:a16="http://schemas.microsoft.com/office/drawing/2014/main" id="{1BD93176-4838-45AC-9231-2EC609C07091}"/>
              </a:ext>
            </a:extLst>
          </p:cNvPr>
          <p:cNvSpPr txBox="1"/>
          <p:nvPr/>
        </p:nvSpPr>
        <p:spPr>
          <a:xfrm>
            <a:off x="2619886" y="190159"/>
            <a:ext cx="1385427"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Anubis</a:t>
            </a:r>
          </a:p>
        </p:txBody>
      </p:sp>
      <p:sp>
        <p:nvSpPr>
          <p:cNvPr id="4" name="TextBox 3">
            <a:extLst>
              <a:ext uri="{FF2B5EF4-FFF2-40B4-BE49-F238E27FC236}">
                <a16:creationId xmlns:a16="http://schemas.microsoft.com/office/drawing/2014/main" id="{32607BEA-E40E-44A7-8817-B45E4518AB9E}"/>
              </a:ext>
            </a:extLst>
          </p:cNvPr>
          <p:cNvSpPr txBox="1"/>
          <p:nvPr/>
        </p:nvSpPr>
        <p:spPr>
          <a:xfrm>
            <a:off x="359091" y="899368"/>
            <a:ext cx="4410617" cy="4272965"/>
          </a:xfrm>
          <a:prstGeom prst="rect">
            <a:avLst/>
          </a:prstGeom>
          <a:noFill/>
        </p:spPr>
        <p:txBody>
          <a:bodyPr wrap="square" rtlCol="0">
            <a:spAutoFit/>
          </a:bodyPr>
          <a:lstStyle/>
          <a:p>
            <a:pPr algn="ctr"/>
            <a:r>
              <a:rPr lang="en-GB" sz="1698" dirty="0">
                <a:solidFill>
                  <a:srgbClr val="008988"/>
                </a:solidFill>
                <a:latin typeface="Baloo 2" pitchFamily="2" charset="0"/>
                <a:cs typeface="Baloo 2" pitchFamily="2" charset="0"/>
              </a:rPr>
              <a:t>Anubis was the god of embalming and the dead. It is believed that he watched over the dead and guided their souls to be judged.</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He is usually drawn as a man with a canine head.</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algn="ctr"/>
            <a:r>
              <a:rPr lang="en-GB" sz="1698" dirty="0">
                <a:solidFill>
                  <a:srgbClr val="008988"/>
                </a:solidFill>
                <a:latin typeface="Baloo 2" pitchFamily="2" charset="0"/>
                <a:cs typeface="Baloo 2" pitchFamily="2" charset="0"/>
              </a:rPr>
              <a:t>Pet dogs were either buried in the temple of Anubis to help them pass on to the afterlife or with their human masters.</a:t>
            </a:r>
          </a:p>
          <a:p>
            <a:pPr algn="ctr"/>
            <a:endParaRPr lang="en-GB" sz="1698" dirty="0">
              <a:solidFill>
                <a:srgbClr val="008988"/>
              </a:solidFill>
              <a:latin typeface="Baloo 2" pitchFamily="2" charset="0"/>
              <a:cs typeface="Baloo 2" pitchFamily="2" charset="0"/>
            </a:endParaRPr>
          </a:p>
          <a:p>
            <a:pPr algn="ctr"/>
            <a:r>
              <a:rPr lang="en-GB" sz="1698" dirty="0">
                <a:solidFill>
                  <a:srgbClr val="C8337E"/>
                </a:solidFill>
                <a:latin typeface="Baloo 2" pitchFamily="2" charset="0"/>
                <a:cs typeface="Baloo 2" pitchFamily="2" charset="0"/>
              </a:rPr>
              <a:t>Dogs were part of the family and when they died, their human masters would shave their own body hair as a mark of respect.</a:t>
            </a: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a:p>
            <a:pPr marL="293202" indent="-293202" algn="ctr">
              <a:buFont typeface="Arial" panose="020B0604020202020204" pitchFamily="34" charset="0"/>
              <a:buChar char="•"/>
            </a:pPr>
            <a:endParaRPr lang="en-GB" sz="1698" dirty="0">
              <a:solidFill>
                <a:srgbClr val="008988"/>
              </a:solidFill>
              <a:latin typeface="Baloo 2" pitchFamily="2" charset="0"/>
              <a:cs typeface="Baloo 2" pitchFamily="2" charset="0"/>
            </a:endParaRPr>
          </a:p>
        </p:txBody>
      </p:sp>
    </p:spTree>
    <p:custDataLst>
      <p:tags r:id="rId1"/>
    </p:custDataLst>
    <p:extLst>
      <p:ext uri="{BB962C8B-B14F-4D97-AF65-F5344CB8AC3E}">
        <p14:creationId xmlns:p14="http://schemas.microsoft.com/office/powerpoint/2010/main" val="260693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89A101-C4B3-472A-BF15-197681D9AD63}"/>
              </a:ext>
            </a:extLst>
          </p:cNvPr>
          <p:cNvSpPr txBox="1"/>
          <p:nvPr/>
        </p:nvSpPr>
        <p:spPr>
          <a:xfrm>
            <a:off x="69708" y="309264"/>
            <a:ext cx="5634070" cy="368691"/>
          </a:xfrm>
          <a:prstGeom prst="rect">
            <a:avLst/>
          </a:prstGeom>
          <a:noFill/>
        </p:spPr>
        <p:txBody>
          <a:bodyPr wrap="square" rtlCol="0">
            <a:spAutoFit/>
          </a:bodyPr>
          <a:lstStyle/>
          <a:p>
            <a:pPr algn="ctr"/>
            <a:r>
              <a:rPr lang="en-GB" sz="1796" dirty="0">
                <a:solidFill>
                  <a:srgbClr val="009A97"/>
                </a:solidFill>
                <a:latin typeface="Baloo 2" pitchFamily="2" charset="0"/>
                <a:cs typeface="Baloo 2" pitchFamily="2" charset="0"/>
              </a:rPr>
              <a:t>It wasn’t just cats and dogs that they kept as pets:</a:t>
            </a:r>
            <a:endParaRPr lang="en-GB" sz="1698" dirty="0">
              <a:solidFill>
                <a:srgbClr val="009A97"/>
              </a:solidFill>
              <a:latin typeface="Baloo 2" pitchFamily="2" charset="0"/>
              <a:cs typeface="Baloo 2" pitchFamily="2" charset="0"/>
            </a:endParaRPr>
          </a:p>
        </p:txBody>
      </p:sp>
      <p:pic>
        <p:nvPicPr>
          <p:cNvPr id="8" name="Picture 8" descr="shutterstock_28969774.jpg">
            <a:extLst>
              <a:ext uri="{FF2B5EF4-FFF2-40B4-BE49-F238E27FC236}">
                <a16:creationId xmlns:a16="http://schemas.microsoft.com/office/drawing/2014/main" id="{615A813D-59FE-4947-95CA-4587F34E6404}"/>
              </a:ext>
            </a:extLst>
          </p:cNvPr>
          <p:cNvPicPr>
            <a:picLocks noChangeAspect="1"/>
          </p:cNvPicPr>
          <p:nvPr/>
        </p:nvPicPr>
        <p:blipFill>
          <a:blip r:embed="rId4">
            <a:extLst>
              <a:ext uri="{28A0092B-C50C-407E-A947-70E740481C1C}">
                <a14:useLocalDpi xmlns:a14="http://schemas.microsoft.com/office/drawing/2010/main" val="0"/>
              </a:ext>
            </a:extLst>
          </a:blip>
          <a:srcRect l="24660" t="33334" r="3275"/>
          <a:stretch>
            <a:fillRect/>
          </a:stretch>
        </p:blipFill>
        <p:spPr bwMode="auto">
          <a:xfrm>
            <a:off x="3136909" y="3100262"/>
            <a:ext cx="2086386" cy="203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shutterstock_67651105.jpg">
            <a:extLst>
              <a:ext uri="{FF2B5EF4-FFF2-40B4-BE49-F238E27FC236}">
                <a16:creationId xmlns:a16="http://schemas.microsoft.com/office/drawing/2014/main" id="{E90DB853-392D-47BD-8861-61A429AB7B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943" y="3093917"/>
            <a:ext cx="2049582" cy="204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4087909-3065-478C-9A58-CE59BC4378A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84225" y="1392195"/>
            <a:ext cx="2724065" cy="2347783"/>
          </a:xfrm>
          <a:prstGeom prst="rect">
            <a:avLst/>
          </a:prstGeom>
        </p:spPr>
      </p:pic>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15836511">
            <a:off x="716766" y="-786287"/>
            <a:ext cx="3233523" cy="4850284"/>
          </a:xfrm>
          <a:prstGeom prst="rect">
            <a:avLst/>
          </a:prstGeom>
        </p:spPr>
      </p:pic>
    </p:spTree>
    <p:custDataLst>
      <p:tags r:id="rId1"/>
    </p:custDataLst>
    <p:extLst>
      <p:ext uri="{BB962C8B-B14F-4D97-AF65-F5344CB8AC3E}">
        <p14:creationId xmlns:p14="http://schemas.microsoft.com/office/powerpoint/2010/main" val="8756434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F1D141-53EC-4B23-ACB1-40D6D703A9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8674" y="484204"/>
            <a:ext cx="3740653" cy="3724367"/>
          </a:xfrm>
          <a:prstGeom prst="rect">
            <a:avLst/>
          </a:prstGeom>
        </p:spPr>
      </p:pic>
      <p:sp>
        <p:nvSpPr>
          <p:cNvPr id="4" name="TextBox 3">
            <a:extLst>
              <a:ext uri="{FF2B5EF4-FFF2-40B4-BE49-F238E27FC236}">
                <a16:creationId xmlns:a16="http://schemas.microsoft.com/office/drawing/2014/main" id="{3F1DDBA2-406A-4C42-ABC5-26DE05AFB459}"/>
              </a:ext>
            </a:extLst>
          </p:cNvPr>
          <p:cNvSpPr txBox="1"/>
          <p:nvPr/>
        </p:nvSpPr>
        <p:spPr>
          <a:xfrm>
            <a:off x="-80749" y="4465167"/>
            <a:ext cx="1985779"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Activity 1</a:t>
            </a:r>
          </a:p>
        </p:txBody>
      </p:sp>
    </p:spTree>
    <p:custDataLst>
      <p:tags r:id="rId1"/>
    </p:custDataLst>
    <p:extLst>
      <p:ext uri="{BB962C8B-B14F-4D97-AF65-F5344CB8AC3E}">
        <p14:creationId xmlns:p14="http://schemas.microsoft.com/office/powerpoint/2010/main" val="17830705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31874AA-DC3E-463C-9AEC-B207DBA6AE2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651"/>
          <a:stretch/>
        </p:blipFill>
        <p:spPr>
          <a:xfrm>
            <a:off x="120794" y="669917"/>
            <a:ext cx="3325025" cy="3288288"/>
          </a:xfrm>
          <a:prstGeom prst="rect">
            <a:avLst/>
          </a:prstGeom>
        </p:spPr>
      </p:pic>
      <p:pic>
        <p:nvPicPr>
          <p:cNvPr id="7" name="Picture 6">
            <a:extLst>
              <a:ext uri="{FF2B5EF4-FFF2-40B4-BE49-F238E27FC236}">
                <a16:creationId xmlns:a16="http://schemas.microsoft.com/office/drawing/2014/main" id="{65958F5B-347B-44E6-9CFA-2BD5C95613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91884" y="649883"/>
            <a:ext cx="3308322" cy="3308322"/>
          </a:xfrm>
          <a:prstGeom prst="rect">
            <a:avLst/>
          </a:prstGeom>
        </p:spPr>
      </p:pic>
      <p:sp>
        <p:nvSpPr>
          <p:cNvPr id="11" name="TextBox 10">
            <a:extLst>
              <a:ext uri="{FF2B5EF4-FFF2-40B4-BE49-F238E27FC236}">
                <a16:creationId xmlns:a16="http://schemas.microsoft.com/office/drawing/2014/main" id="{8F0BB4B5-F831-4FDB-BB1F-33AA8721A8B8}"/>
              </a:ext>
            </a:extLst>
          </p:cNvPr>
          <p:cNvSpPr txBox="1"/>
          <p:nvPr/>
        </p:nvSpPr>
        <p:spPr>
          <a:xfrm>
            <a:off x="-35441" y="4465167"/>
            <a:ext cx="1893417" cy="487056"/>
          </a:xfrm>
          <a:prstGeom prst="rect">
            <a:avLst/>
          </a:prstGeom>
          <a:noFill/>
        </p:spPr>
        <p:txBody>
          <a:bodyPr wrap="square" rtlCol="0">
            <a:spAutoFit/>
          </a:bodyPr>
          <a:lstStyle/>
          <a:p>
            <a:pPr algn="ctr"/>
            <a:r>
              <a:rPr lang="en-GB" sz="2565" b="1" dirty="0">
                <a:solidFill>
                  <a:srgbClr val="008080"/>
                </a:solidFill>
                <a:latin typeface="Baloo 2" pitchFamily="2" charset="0"/>
                <a:cs typeface="Baloo 2" pitchFamily="2" charset="0"/>
              </a:rPr>
              <a:t>Activity 2</a:t>
            </a:r>
          </a:p>
        </p:txBody>
      </p:sp>
    </p:spTree>
    <p:custDataLst>
      <p:tags r:id="rId1"/>
    </p:custDataLst>
    <p:extLst>
      <p:ext uri="{BB962C8B-B14F-4D97-AF65-F5344CB8AC3E}">
        <p14:creationId xmlns:p14="http://schemas.microsoft.com/office/powerpoint/2010/main" val="53746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1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PDSA Colours">
      <a:dk1>
        <a:srgbClr val="575756"/>
      </a:dk1>
      <a:lt1>
        <a:srgbClr val="FFFFFF"/>
      </a:lt1>
      <a:dk2>
        <a:srgbClr val="E73081"/>
      </a:dk2>
      <a:lt2>
        <a:srgbClr val="FFFFFF"/>
      </a:lt2>
      <a:accent1>
        <a:srgbClr val="E62F80"/>
      </a:accent1>
      <a:accent2>
        <a:srgbClr val="8F0055"/>
      </a:accent2>
      <a:accent3>
        <a:srgbClr val="47B6B7"/>
      </a:accent3>
      <a:accent4>
        <a:srgbClr val="008988"/>
      </a:accent4>
      <a:accent5>
        <a:srgbClr val="575756"/>
      </a:accent5>
      <a:accent6>
        <a:srgbClr val="1D4583"/>
      </a:accent6>
      <a:hlink>
        <a:srgbClr val="E62F80"/>
      </a:hlink>
      <a:folHlink>
        <a:srgbClr val="8E005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DSA Pink">
      <a:srgbClr val="E73081"/>
    </a:custClr>
    <a:custClr name="PDSA Dark Pink">
      <a:srgbClr val="8F0055"/>
    </a:custClr>
    <a:custClr name="PDSA Light Teal">
      <a:srgbClr val="47B6B7"/>
    </a:custClr>
    <a:custClr name="PDSA Dark Teal">
      <a:srgbClr val="008988"/>
    </a:custClr>
    <a:custClr name="PDSA Dark Grey">
      <a:srgbClr val="575756"/>
    </a:custClr>
    <a:custClr name="PDSA Heritage Blue">
      <a:srgbClr val="1D4584"/>
    </a:custClr>
    <a:custClr name="PDSA Welfare Environment">
      <a:srgbClr val="972C83"/>
    </a:custClr>
    <a:custClr name="PDSA Welfare Diet">
      <a:srgbClr val="C7811B"/>
    </a:custClr>
    <a:custClr name="PDSA Welfare Behaviour">
      <a:srgbClr val="54FF00"/>
    </a:custClr>
    <a:custClr name="PDSA Welfare Companionship">
      <a:srgbClr val="B90047"/>
    </a:custClr>
    <a:custClr name="PDSA Welfare Health">
      <a:srgbClr val="3D94D3"/>
    </a:custClr>
  </a:custClrLst>
  <a:extLst>
    <a:ext uri="{05A4C25C-085E-4340-85A3-A5531E510DB2}">
      <thm15:themeFamily xmlns:thm15="http://schemas.microsoft.com/office/thememl/2012/main" name="PDSA powerpoint template 16-9 Low Res.pptx" id="{E4305203-C3DB-4C82-B174-278400AE786D}" vid="{C6069B92-EB0C-4BDF-8085-0710DDBB5B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126" ma:contentTypeDescription="" ma:contentTypeScope="" ma:versionID="80d67da9e72102c7defa5bd5b14ed4bf">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c4ceab1ebf19e00d43f47358945ad863"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element ref="ns2:_dlc_DocId" minOccurs="0"/>
                <xsd:element ref="ns2:_dlc_DocIdUrl" minOccurs="0"/>
                <xsd:element ref="ns2:_dlc_DocIdPersistId"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_dlc_DocId" ma:index="14" nillable="true" ma:displayName="Document ID Value" ma:description="The value of the document ID assigned to this item." ma:internalName="_dlc_DocId" ma:readOnly="true">
      <xsd:simpleType>
        <xsd:restriction base="dms:Text"/>
      </xsd:simpleType>
    </xsd:element>
    <xsd:element name="_dlc_DocIdUrl" ma:index="1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6"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Document_x0020_Description xmlns="5bea8f77-0667-4557-a028-e23225a2ced3" xsi:nil="true"/>
    <Document_x0020_Keywords xmlns="5bea8f77-0667-4557-a028-e23225a2ced3">PowerPoint Template</Document_x0020_Keywords>
    <_dlc_DocId xmlns="5bea8f77-0667-4557-a028-e23225a2ced3">PDQZ6XF35-1755904060-77</_dlc_DocId>
    <_dlc_DocIdUrl xmlns="5bea8f77-0667-4557-a028-e23225a2ced3">
      <Url>https://pdsaonline.sharepoint.com/sites/pawtal/corporateinfo/_layouts/15/DocIdRedir.aspx?ID=PDQZ6XF35-1755904060-77</Url>
      <Description>PDQZ6XF35-1755904060-77</Description>
    </_dlc_DocIdUrl>
  </documentManagement>
</p:properties>
</file>

<file path=customXml/itemProps1.xml><?xml version="1.0" encoding="utf-8"?>
<ds:datastoreItem xmlns:ds="http://schemas.openxmlformats.org/officeDocument/2006/customXml" ds:itemID="{5624F8B4-2C52-4A8F-A888-50C2042A003A}">
  <ds:schemaRefs>
    <ds:schemaRef ds:uri="http://schemas.microsoft.com/sharepoint/v3/contenttype/forms"/>
  </ds:schemaRefs>
</ds:datastoreItem>
</file>

<file path=customXml/itemProps2.xml><?xml version="1.0" encoding="utf-8"?>
<ds:datastoreItem xmlns:ds="http://schemas.openxmlformats.org/officeDocument/2006/customXml" ds:itemID="{7E9CFF71-FABF-4CD8-8A32-F5172ABB3BEE}">
  <ds:schemaRefs>
    <ds:schemaRef ds:uri="http://schemas.microsoft.com/sharepoint/events"/>
  </ds:schemaRefs>
</ds:datastoreItem>
</file>

<file path=customXml/itemProps3.xml><?xml version="1.0" encoding="utf-8"?>
<ds:datastoreItem xmlns:ds="http://schemas.openxmlformats.org/officeDocument/2006/customXml" ds:itemID="{D435E2C8-C47F-4DEE-9F36-01B0BE8E79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536BD7F-E344-4492-A465-07EB3BC34F1C}">
  <ds:schemaRefs>
    <ds:schemaRef ds:uri="02901346-528d-4e84-b91b-00d6b3077abe"/>
    <ds:schemaRef ds:uri="http://purl.org/dc/terms/"/>
    <ds:schemaRef ds:uri="5bea8f77-0667-4557-a028-e23225a2ced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2061</TotalTime>
  <Words>1238</Words>
  <Application>Microsoft Office PowerPoint</Application>
  <PresentationFormat>Custom</PresentationFormat>
  <Paragraphs>86</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Baloo 2</vt:lpstr>
      <vt:lpstr>Calibri</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69</cp:revision>
  <dcterms:created xsi:type="dcterms:W3CDTF">2022-03-30T08:11:31Z</dcterms:created>
  <dcterms:modified xsi:type="dcterms:W3CDTF">2023-08-09T11:30:50Z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2014-12-03T00:00:00Z</vt:filetime>
  </property>
  <property fmtid="{D5CDD505-2E9C-101B-9397-08002B2CF9AE}" pid="3" name="Created">
    <vt:filetime>2014-12-03T00:00:00Z</vt:filetime>
  </property>
  <property fmtid="{D5CDD505-2E9C-101B-9397-08002B2CF9AE}" pid="4" name="ContentTypeId">
    <vt:lpwstr>0x01010081A672974E6B0743AB34F2C64B34BDB12300A6B27711EFC3DD44A96DBAEF908F26B1</vt:lpwstr>
  </property>
  <property fmtid="{D5CDD505-2E9C-101B-9397-08002B2CF9AE}" pid="5" name="_dlc_DocIdItemGuid">
    <vt:lpwstr>d7a187f3-02a8-4f96-bf35-e93b71f7f5cb</vt:lpwstr>
  </property>
</Properties>
</file>