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25"/>
  </p:notesMasterIdLst>
  <p:sldIdLst>
    <p:sldId id="281" r:id="rId5"/>
    <p:sldId id="303" r:id="rId6"/>
    <p:sldId id="304" r:id="rId7"/>
    <p:sldId id="305" r:id="rId8"/>
    <p:sldId id="306" r:id="rId9"/>
    <p:sldId id="307" r:id="rId10"/>
    <p:sldId id="308" r:id="rId11"/>
    <p:sldId id="309" r:id="rId12"/>
    <p:sldId id="310" r:id="rId13"/>
    <p:sldId id="311" r:id="rId14"/>
    <p:sldId id="312" r:id="rId15"/>
    <p:sldId id="313" r:id="rId16"/>
    <p:sldId id="314" r:id="rId17"/>
    <p:sldId id="315" r:id="rId18"/>
    <p:sldId id="316" r:id="rId19"/>
    <p:sldId id="282" r:id="rId20"/>
    <p:sldId id="300" r:id="rId21"/>
    <p:sldId id="301" r:id="rId22"/>
    <p:sldId id="302" r:id="rId23"/>
    <p:sldId id="295" r:id="rId24"/>
  </p:sldIdLst>
  <p:sldSz cx="10693400" cy="7562850"/>
  <p:notesSz cx="10693400" cy="75628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616E6"/>
    <a:srgbClr val="C8337E"/>
    <a:srgbClr val="008988"/>
    <a:srgbClr val="009A97"/>
    <a:srgbClr val="6BB4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4" autoAdjust="0"/>
    <p:restoredTop sz="85735" autoAdjust="0"/>
  </p:normalViewPr>
  <p:slideViewPr>
    <p:cSldViewPr>
      <p:cViewPr varScale="1">
        <p:scale>
          <a:sx n="87" d="100"/>
          <a:sy n="87" d="100"/>
        </p:scale>
        <p:origin x="1308" y="66"/>
      </p:cViewPr>
      <p:guideLst>
        <p:guide orient="horz" pos="2880"/>
        <p:guide pos="216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633913" cy="377825"/>
          </a:xfrm>
          <a:prstGeom prst="rect">
            <a:avLst/>
          </a:prstGeom>
        </p:spPr>
        <p:txBody>
          <a:bodyPr vert="horz" lIns="91440" tIns="45720" rIns="91440" bIns="45720" rtlCol="0"/>
          <a:lstStyle>
            <a:lvl1pPr algn="l">
              <a:defRPr sz="1200">
                <a:latin typeface="Arial" pitchFamily="34" charset="0"/>
              </a:defRPr>
            </a:lvl1pPr>
          </a:lstStyle>
          <a:p>
            <a:endParaRPr lang="en-GB" dirty="0"/>
          </a:p>
        </p:txBody>
      </p:sp>
      <p:sp>
        <p:nvSpPr>
          <p:cNvPr id="3" name="Date Placeholder 2"/>
          <p:cNvSpPr>
            <a:spLocks noGrp="1"/>
          </p:cNvSpPr>
          <p:nvPr>
            <p:ph type="dt" idx="1"/>
          </p:nvPr>
        </p:nvSpPr>
        <p:spPr>
          <a:xfrm>
            <a:off x="6057900" y="0"/>
            <a:ext cx="4632325" cy="377825"/>
          </a:xfrm>
          <a:prstGeom prst="rect">
            <a:avLst/>
          </a:prstGeom>
        </p:spPr>
        <p:txBody>
          <a:bodyPr vert="horz" lIns="91440" tIns="45720" rIns="91440" bIns="45720" rtlCol="0"/>
          <a:lstStyle>
            <a:lvl1pPr algn="r">
              <a:defRPr sz="1200">
                <a:latin typeface="Arial" pitchFamily="34" charset="0"/>
              </a:defRPr>
            </a:lvl1pPr>
          </a:lstStyle>
          <a:p>
            <a:fld id="{68ED7B93-89BE-46EB-93C0-E869E2B9B594}" type="datetimeFigureOut">
              <a:rPr lang="en-GB" smtClean="0"/>
              <a:pPr/>
              <a:t>02/11/2018</a:t>
            </a:fld>
            <a:endParaRPr lang="en-GB" dirty="0"/>
          </a:p>
        </p:txBody>
      </p:sp>
      <p:sp>
        <p:nvSpPr>
          <p:cNvPr id="4" name="Slide Image Placeholder 3"/>
          <p:cNvSpPr>
            <a:spLocks noGrp="1" noRot="1" noChangeAspect="1"/>
          </p:cNvSpPr>
          <p:nvPr>
            <p:ph type="sldImg" idx="2"/>
          </p:nvPr>
        </p:nvSpPr>
        <p:spPr>
          <a:xfrm>
            <a:off x="3341688" y="566738"/>
            <a:ext cx="4010025" cy="2836862"/>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1069975" y="3592513"/>
            <a:ext cx="8553450" cy="34036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7183438"/>
            <a:ext cx="4633913" cy="377825"/>
          </a:xfrm>
          <a:prstGeom prst="rect">
            <a:avLst/>
          </a:prstGeom>
        </p:spPr>
        <p:txBody>
          <a:bodyPr vert="horz" lIns="91440" tIns="45720" rIns="91440" bIns="45720" rtlCol="0" anchor="b"/>
          <a:lstStyle>
            <a:lvl1pPr algn="l">
              <a:defRPr sz="1200">
                <a:latin typeface="Arial" pitchFamily="34" charset="0"/>
              </a:defRPr>
            </a:lvl1pPr>
          </a:lstStyle>
          <a:p>
            <a:endParaRPr lang="en-GB" dirty="0"/>
          </a:p>
        </p:txBody>
      </p:sp>
      <p:sp>
        <p:nvSpPr>
          <p:cNvPr id="7" name="Slide Number Placeholder 6"/>
          <p:cNvSpPr>
            <a:spLocks noGrp="1"/>
          </p:cNvSpPr>
          <p:nvPr>
            <p:ph type="sldNum" sz="quarter" idx="5"/>
          </p:nvPr>
        </p:nvSpPr>
        <p:spPr>
          <a:xfrm>
            <a:off x="6057900" y="7183438"/>
            <a:ext cx="4632325" cy="377825"/>
          </a:xfrm>
          <a:prstGeom prst="rect">
            <a:avLst/>
          </a:prstGeom>
        </p:spPr>
        <p:txBody>
          <a:bodyPr vert="horz" lIns="91440" tIns="45720" rIns="91440" bIns="45720" rtlCol="0" anchor="b"/>
          <a:lstStyle>
            <a:lvl1pPr algn="r">
              <a:defRPr sz="1200">
                <a:latin typeface="Arial" pitchFamily="34" charset="0"/>
              </a:defRPr>
            </a:lvl1pPr>
          </a:lstStyle>
          <a:p>
            <a:fld id="{2CF8F773-EE7B-415C-9670-94845D9FC280}" type="slidenum">
              <a:rPr lang="en-GB" smtClean="0"/>
              <a:pPr/>
              <a:t>‹#›</a:t>
            </a:fld>
            <a:endParaRPr lang="en-GB"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itchFamily="34" charset="0"/>
        <a:ea typeface="+mn-ea"/>
        <a:cs typeface="+mn-cs"/>
      </a:defRPr>
    </a:lvl1pPr>
    <a:lvl2pPr marL="457200" algn="l" defTabSz="914400" rtl="0" eaLnBrk="1" latinLnBrk="0" hangingPunct="1">
      <a:defRPr sz="1200" kern="1200">
        <a:solidFill>
          <a:schemeClr val="tx1"/>
        </a:solidFill>
        <a:latin typeface="Arial" pitchFamily="34" charset="0"/>
        <a:ea typeface="+mn-ea"/>
        <a:cs typeface="+mn-cs"/>
      </a:defRPr>
    </a:lvl2pPr>
    <a:lvl3pPr marL="914400" algn="l" defTabSz="914400" rtl="0" eaLnBrk="1" latinLnBrk="0" hangingPunct="1">
      <a:defRPr sz="1200" kern="1200">
        <a:solidFill>
          <a:schemeClr val="tx1"/>
        </a:solidFill>
        <a:latin typeface="Arial" pitchFamily="34" charset="0"/>
        <a:ea typeface="+mn-ea"/>
        <a:cs typeface="+mn-cs"/>
      </a:defRPr>
    </a:lvl3pPr>
    <a:lvl4pPr marL="1371600" algn="l" defTabSz="914400" rtl="0" eaLnBrk="1" latinLnBrk="0" hangingPunct="1">
      <a:defRPr sz="1200" kern="1200">
        <a:solidFill>
          <a:schemeClr val="tx1"/>
        </a:solidFill>
        <a:latin typeface="Arial" pitchFamily="34" charset="0"/>
        <a:ea typeface="+mn-ea"/>
        <a:cs typeface="+mn-cs"/>
      </a:defRPr>
    </a:lvl4pPr>
    <a:lvl5pPr marL="1828800" algn="l" defTabSz="914400" rtl="0" eaLnBrk="1" latinLnBrk="0" hangingPunct="1">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b="1" dirty="0">
                <a:latin typeface="Arial" panose="020B0604020202020204" pitchFamily="34" charset="0"/>
                <a:cs typeface="Arial" panose="020B0604020202020204" pitchFamily="34" charset="0"/>
              </a:rPr>
              <a:t>Share:</a:t>
            </a:r>
          </a:p>
          <a:p>
            <a:pPr>
              <a:defRPr/>
            </a:pPr>
            <a:r>
              <a:rPr lang="en-GB" dirty="0">
                <a:latin typeface="Arial" panose="020B0604020202020204" pitchFamily="34" charset="0"/>
                <a:cs typeface="Arial" panose="020B0604020202020204" pitchFamily="34" charset="0"/>
              </a:rPr>
              <a:t>Introduce the session and PDSA. </a:t>
            </a:r>
          </a:p>
          <a:p>
            <a:pPr marL="171450" indent="-171450">
              <a:buFont typeface="Arial" panose="020B0604020202020204" pitchFamily="34" charset="0"/>
              <a:buChar char="•"/>
              <a:defRPr/>
            </a:pPr>
            <a:r>
              <a:rPr lang="en-GB" dirty="0">
                <a:latin typeface="Arial" panose="020B0604020202020204" pitchFamily="34" charset="0"/>
                <a:cs typeface="Arial" panose="020B0604020202020204" pitchFamily="34" charset="0"/>
              </a:rPr>
              <a:t>Tell children that PDSA treat the sick and injured pets of people in need...</a:t>
            </a:r>
          </a:p>
          <a:p>
            <a:pPr marL="171450" indent="-171450">
              <a:buFont typeface="Arial" panose="020B0604020202020204" pitchFamily="34" charset="0"/>
              <a:buChar char="•"/>
              <a:defRPr/>
            </a:pPr>
            <a:r>
              <a:rPr lang="en-GB" dirty="0">
                <a:latin typeface="Arial" panose="020B0604020202020204" pitchFamily="34" charset="0"/>
                <a:cs typeface="Arial" panose="020B0604020202020204" pitchFamily="34" charset="0"/>
              </a:rPr>
              <a:t> Explain that PDSA is a special kind of vets, because they’re a charity. Discuss what a charity is and explain that PDSA looks after pets when owners can’t afford vet treatment.</a:t>
            </a:r>
          </a:p>
          <a:p>
            <a:pPr marL="171450" indent="-171450">
              <a:buFont typeface="Arial" panose="020B0604020202020204" pitchFamily="34" charset="0"/>
              <a:buChar char="•"/>
              <a:defRPr/>
            </a:pPr>
            <a:endParaRPr lang="en-GB" dirty="0">
              <a:latin typeface="Arial" panose="020B0604020202020204" pitchFamily="34" charset="0"/>
              <a:cs typeface="Arial" panose="020B0604020202020204" pitchFamily="34" charset="0"/>
            </a:endParaRPr>
          </a:p>
          <a:p>
            <a:pPr>
              <a:defRPr/>
            </a:pPr>
            <a:r>
              <a:rPr lang="en-GB" b="1" dirty="0">
                <a:latin typeface="Arial" panose="020B0604020202020204" pitchFamily="34" charset="0"/>
                <a:cs typeface="Arial" panose="020B0604020202020204" pitchFamily="34" charset="0"/>
              </a:rPr>
              <a:t>Ask:</a:t>
            </a:r>
          </a:p>
          <a:p>
            <a:pPr>
              <a:defRPr/>
            </a:pPr>
            <a:endParaRPr lang="en-GB"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defRPr/>
            </a:pPr>
            <a:r>
              <a:rPr lang="en-GB" dirty="0">
                <a:latin typeface="Arial" panose="020B0604020202020204" pitchFamily="34" charset="0"/>
                <a:cs typeface="Arial" panose="020B0604020202020204" pitchFamily="34" charset="0"/>
              </a:rPr>
              <a:t>If they think it’s important to help sick and injured animals to get better?</a:t>
            </a:r>
          </a:p>
          <a:p>
            <a:pPr marL="171450" indent="-171450">
              <a:buFont typeface="Arial" panose="020B0604020202020204" pitchFamily="34" charset="0"/>
              <a:buChar char="•"/>
              <a:defRPr/>
            </a:pPr>
            <a:endParaRPr lang="en-GB"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defRPr/>
            </a:pPr>
            <a:r>
              <a:rPr lang="en-GB" dirty="0">
                <a:latin typeface="Arial" panose="020B0604020202020204" pitchFamily="34" charset="0"/>
                <a:cs typeface="Arial" panose="020B0604020202020204" pitchFamily="34" charset="0"/>
              </a:rPr>
              <a:t> What would happen to all the sick and injured pets PDSA treat if they   weren’t around?</a:t>
            </a:r>
          </a:p>
          <a:p>
            <a:pPr marL="171450" indent="-171450">
              <a:buFont typeface="Arial" panose="020B0604020202020204" pitchFamily="34" charset="0"/>
              <a:buChar char="•"/>
              <a:defRPr/>
            </a:pPr>
            <a:endParaRPr lang="en-GB" dirty="0">
              <a:latin typeface="Arial" panose="020B0604020202020204" pitchFamily="34" charset="0"/>
              <a:cs typeface="Arial" panose="020B0604020202020204" pitchFamily="34" charset="0"/>
            </a:endParaRPr>
          </a:p>
          <a:p>
            <a:pPr>
              <a:defRPr/>
            </a:pPr>
            <a:r>
              <a:rPr lang="en-GB" b="1" dirty="0">
                <a:latin typeface="Arial" panose="020B0604020202020204" pitchFamily="34" charset="0"/>
                <a:cs typeface="Arial" panose="020B0604020202020204" pitchFamily="34" charset="0"/>
              </a:rPr>
              <a:t>Share:</a:t>
            </a:r>
          </a:p>
          <a:p>
            <a:pPr>
              <a:defRPr/>
            </a:pPr>
            <a:endParaRPr lang="en-GB"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defRPr/>
            </a:pPr>
            <a:r>
              <a:rPr lang="en-GB" dirty="0">
                <a:latin typeface="Arial" panose="020B0604020202020204" pitchFamily="34" charset="0"/>
                <a:cs typeface="Arial" panose="020B0604020202020204" pitchFamily="34" charset="0"/>
              </a:rPr>
              <a:t>Tell them that today, you’re all going to learn about what pets need to be healthy and happy and also about some of the pets that PDSA has helped in their Pet Hospitals.</a:t>
            </a:r>
          </a:p>
          <a:p>
            <a:pPr>
              <a:defRPr/>
            </a:pPr>
            <a:endParaRPr lang="en-GB" dirty="0"/>
          </a:p>
          <a:p>
            <a:endParaRPr lang="en-GB" dirty="0"/>
          </a:p>
        </p:txBody>
      </p:sp>
      <p:sp>
        <p:nvSpPr>
          <p:cNvPr id="4" name="Slide Number Placeholder 3"/>
          <p:cNvSpPr>
            <a:spLocks noGrp="1"/>
          </p:cNvSpPr>
          <p:nvPr>
            <p:ph type="sldNum" sz="quarter" idx="10"/>
          </p:nvPr>
        </p:nvSpPr>
        <p:spPr/>
        <p:txBody>
          <a:bodyPr/>
          <a:lstStyle/>
          <a:p>
            <a:fld id="{2CF8F773-EE7B-415C-9670-94845D9FC280}" type="slidenum">
              <a:rPr lang="en-GB" smtClean="0"/>
              <a:pPr/>
              <a:t>1</a:t>
            </a:fld>
            <a:endParaRPr lang="en-GB" dirty="0"/>
          </a:p>
        </p:txBody>
      </p:sp>
    </p:spTree>
    <p:extLst>
      <p:ext uri="{BB962C8B-B14F-4D97-AF65-F5344CB8AC3E}">
        <p14:creationId xmlns:p14="http://schemas.microsoft.com/office/powerpoint/2010/main" val="22309531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sz="14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C3EFA93C-652C-41A1-B038-E478FEC9B3B5}" type="slidenum">
              <a:rPr lang="en-GB" smtClean="0"/>
              <a:pPr/>
              <a:t>13</a:t>
            </a:fld>
            <a:endParaRPr lang="en-GB"/>
          </a:p>
        </p:txBody>
      </p:sp>
    </p:spTree>
    <p:extLst>
      <p:ext uri="{BB962C8B-B14F-4D97-AF65-F5344CB8AC3E}">
        <p14:creationId xmlns:p14="http://schemas.microsoft.com/office/powerpoint/2010/main" val="21305174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400" dirty="0"/>
              <a:t>The </a:t>
            </a:r>
            <a:r>
              <a:rPr lang="en-GB" sz="1400" i="1" dirty="0"/>
              <a:t>only</a:t>
            </a:r>
            <a:r>
              <a:rPr lang="en-GB" sz="1400" dirty="0"/>
              <a:t> time you should really ask a question in your advertisement is when you can make a relatively accurate prediction of what the answer will be and in most cases, the answer you’re looking for should be “yes.” </a:t>
            </a:r>
          </a:p>
          <a:p>
            <a:r>
              <a:rPr lang="en-GB" sz="1400" dirty="0"/>
              <a:t>The purpose of a question is to gain a response from the person you’ve asked it to but with writing, the conversation is completely one-sided. The audience has no chance to respond. Therefore, rhetorical questions have to serve a different purpose: getting your audience thinking about your brand’s message and persuading them to act.</a:t>
            </a:r>
          </a:p>
          <a:p>
            <a:r>
              <a:rPr lang="en-GB" sz="1400" dirty="0">
                <a:latin typeface="Arial" panose="020B0604020202020204" pitchFamily="34" charset="0"/>
                <a:cs typeface="Arial" panose="020B0604020202020204" pitchFamily="34" charset="0"/>
              </a:rPr>
              <a:t>Rhetorical questions are often used in persuasive writing to hook the attention of the audience.</a:t>
            </a:r>
          </a:p>
        </p:txBody>
      </p:sp>
      <p:sp>
        <p:nvSpPr>
          <p:cNvPr id="4" name="Slide Number Placeholder 3"/>
          <p:cNvSpPr>
            <a:spLocks noGrp="1"/>
          </p:cNvSpPr>
          <p:nvPr>
            <p:ph type="sldNum" sz="quarter" idx="10"/>
          </p:nvPr>
        </p:nvSpPr>
        <p:spPr/>
        <p:txBody>
          <a:bodyPr/>
          <a:lstStyle/>
          <a:p>
            <a:fld id="{C3EFA93C-652C-41A1-B038-E478FEC9B3B5}" type="slidenum">
              <a:rPr lang="en-GB" smtClean="0"/>
              <a:pPr/>
              <a:t>14</a:t>
            </a:fld>
            <a:endParaRPr lang="en-GB"/>
          </a:p>
        </p:txBody>
      </p:sp>
    </p:spTree>
    <p:extLst>
      <p:ext uri="{BB962C8B-B14F-4D97-AF65-F5344CB8AC3E}">
        <p14:creationId xmlns:p14="http://schemas.microsoft.com/office/powerpoint/2010/main" val="40749710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sz="14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C3EFA93C-652C-41A1-B038-E478FEC9B3B5}" type="slidenum">
              <a:rPr lang="en-GB" smtClean="0"/>
              <a:pPr/>
              <a:t>15</a:t>
            </a:fld>
            <a:endParaRPr lang="en-GB"/>
          </a:p>
        </p:txBody>
      </p:sp>
    </p:spTree>
    <p:extLst>
      <p:ext uri="{BB962C8B-B14F-4D97-AF65-F5344CB8AC3E}">
        <p14:creationId xmlns:p14="http://schemas.microsoft.com/office/powerpoint/2010/main" val="36814816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All pets, whether they’re large or small, need the same five things to keep them healthy and happy:</a:t>
            </a:r>
          </a:p>
          <a:p>
            <a:endParaRPr lang="en-GB" dirty="0"/>
          </a:p>
          <a:p>
            <a:r>
              <a:rPr lang="en-GB" dirty="0"/>
              <a:t>The right kind of safe, warm home with lots of space</a:t>
            </a:r>
          </a:p>
          <a:p>
            <a:endParaRPr lang="en-GB" dirty="0"/>
          </a:p>
          <a:p>
            <a:r>
              <a:rPr lang="en-GB" dirty="0"/>
              <a:t>The right kind of food and 24 hour access to fresh water</a:t>
            </a:r>
          </a:p>
          <a:p>
            <a:endParaRPr lang="en-GB" dirty="0"/>
          </a:p>
          <a:p>
            <a:r>
              <a:rPr lang="en-GB" dirty="0"/>
              <a:t>Exercise and fun (the chance to show normal behaviour)</a:t>
            </a:r>
          </a:p>
          <a:p>
            <a:endParaRPr lang="en-GB" dirty="0"/>
          </a:p>
          <a:p>
            <a:r>
              <a:rPr lang="en-GB" dirty="0"/>
              <a:t>Friends (This can be other animals, people, or both)</a:t>
            </a:r>
          </a:p>
          <a:p>
            <a:endParaRPr lang="en-GB" dirty="0"/>
          </a:p>
          <a:p>
            <a:r>
              <a:rPr lang="en-GB" dirty="0"/>
              <a:t>Health ( We all need to make sure our pets are kept healthy and take them to the vet when they’re not well)</a:t>
            </a:r>
          </a:p>
          <a:p>
            <a:endParaRPr lang="en-GB" dirty="0"/>
          </a:p>
          <a:p>
            <a:r>
              <a:rPr lang="en-GB" dirty="0"/>
              <a:t>Ask whose responsibility it is to keep pets healthy and happy and confirm that owners are responsible for looking after their pet properly.</a:t>
            </a:r>
          </a:p>
          <a:p>
            <a:endParaRPr lang="en-GB" dirty="0"/>
          </a:p>
        </p:txBody>
      </p:sp>
      <p:sp>
        <p:nvSpPr>
          <p:cNvPr id="4" name="Slide Number Placeholder 3"/>
          <p:cNvSpPr>
            <a:spLocks noGrp="1"/>
          </p:cNvSpPr>
          <p:nvPr>
            <p:ph type="sldNum" sz="quarter" idx="10"/>
          </p:nvPr>
        </p:nvSpPr>
        <p:spPr/>
        <p:txBody>
          <a:bodyPr/>
          <a:lstStyle/>
          <a:p>
            <a:fld id="{2CF8F773-EE7B-415C-9670-94845D9FC280}" type="slidenum">
              <a:rPr lang="en-GB" smtClean="0"/>
              <a:pPr/>
              <a:t>17</a:t>
            </a:fld>
            <a:endParaRPr lang="en-GB" dirty="0"/>
          </a:p>
        </p:txBody>
      </p:sp>
    </p:spTree>
    <p:extLst>
      <p:ext uri="{BB962C8B-B14F-4D97-AF65-F5344CB8AC3E}">
        <p14:creationId xmlns:p14="http://schemas.microsoft.com/office/powerpoint/2010/main" val="5453766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sz="14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C3EFA93C-652C-41A1-B038-E478FEC9B3B5}" type="slidenum">
              <a:rPr lang="en-GB" smtClean="0"/>
              <a:pPr/>
              <a:t>18</a:t>
            </a:fld>
            <a:endParaRPr lang="en-GB"/>
          </a:p>
        </p:txBody>
      </p:sp>
    </p:spTree>
    <p:extLst>
      <p:ext uri="{BB962C8B-B14F-4D97-AF65-F5344CB8AC3E}">
        <p14:creationId xmlns:p14="http://schemas.microsoft.com/office/powerpoint/2010/main" val="37268235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sz="14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C3EFA93C-652C-41A1-B038-E478FEC9B3B5}" type="slidenum">
              <a:rPr lang="en-GB" smtClean="0"/>
              <a:pPr/>
              <a:t>19</a:t>
            </a:fld>
            <a:endParaRPr lang="en-GB"/>
          </a:p>
        </p:txBody>
      </p:sp>
    </p:spTree>
    <p:extLst>
      <p:ext uri="{BB962C8B-B14F-4D97-AF65-F5344CB8AC3E}">
        <p14:creationId xmlns:p14="http://schemas.microsoft.com/office/powerpoint/2010/main" val="7943827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400" dirty="0">
                <a:latin typeface="Arial" panose="020B0604020202020204" pitchFamily="34" charset="0"/>
                <a:cs typeface="Arial" panose="020B0604020202020204" pitchFamily="34" charset="0"/>
              </a:rPr>
              <a:t>Radio </a:t>
            </a:r>
          </a:p>
          <a:p>
            <a:r>
              <a:rPr lang="en-GB" sz="1400" dirty="0">
                <a:latin typeface="Arial" panose="020B0604020202020204" pitchFamily="34" charset="0"/>
                <a:cs typeface="Arial" panose="020B0604020202020204" pitchFamily="34" charset="0"/>
              </a:rPr>
              <a:t>TV</a:t>
            </a:r>
          </a:p>
          <a:p>
            <a:r>
              <a:rPr lang="en-GB" sz="1400" dirty="0">
                <a:latin typeface="Arial" panose="020B0604020202020204" pitchFamily="34" charset="0"/>
                <a:cs typeface="Arial" panose="020B0604020202020204" pitchFamily="34" charset="0"/>
              </a:rPr>
              <a:t>Posters</a:t>
            </a:r>
            <a:r>
              <a:rPr lang="en-GB" sz="1400" baseline="0" dirty="0">
                <a:latin typeface="Arial" panose="020B0604020202020204" pitchFamily="34" charset="0"/>
                <a:cs typeface="Arial" panose="020B0604020202020204" pitchFamily="34" charset="0"/>
              </a:rPr>
              <a:t> at b</a:t>
            </a:r>
            <a:r>
              <a:rPr lang="en-GB" sz="1400" dirty="0">
                <a:latin typeface="Arial" panose="020B0604020202020204" pitchFamily="34" charset="0"/>
                <a:cs typeface="Arial" panose="020B0604020202020204" pitchFamily="34" charset="0"/>
              </a:rPr>
              <a:t>us</a:t>
            </a:r>
            <a:r>
              <a:rPr lang="en-GB" sz="1400" baseline="0" dirty="0">
                <a:latin typeface="Arial" panose="020B0604020202020204" pitchFamily="34" charset="0"/>
                <a:cs typeface="Arial" panose="020B0604020202020204" pitchFamily="34" charset="0"/>
              </a:rPr>
              <a:t> stops/billboards</a:t>
            </a:r>
          </a:p>
          <a:p>
            <a:r>
              <a:rPr lang="en-GB" sz="1400" baseline="0" dirty="0">
                <a:latin typeface="Arial" panose="020B0604020202020204" pitchFamily="34" charset="0"/>
                <a:cs typeface="Arial" panose="020B0604020202020204" pitchFamily="34" charset="0"/>
              </a:rPr>
              <a:t>Flyers</a:t>
            </a:r>
          </a:p>
          <a:p>
            <a:r>
              <a:rPr lang="en-GB" sz="1400" baseline="0" dirty="0">
                <a:latin typeface="Arial" panose="020B0604020202020204" pitchFamily="34" charset="0"/>
                <a:cs typeface="Arial" panose="020B0604020202020204" pitchFamily="34" charset="0"/>
              </a:rPr>
              <a:t>Sides of buses and taxis</a:t>
            </a:r>
          </a:p>
          <a:p>
            <a:r>
              <a:rPr lang="en-GB" sz="1400" baseline="0" dirty="0">
                <a:latin typeface="Arial" panose="020B0604020202020204" pitchFamily="34" charset="0"/>
                <a:cs typeface="Arial" panose="020B0604020202020204" pitchFamily="34" charset="0"/>
              </a:rPr>
              <a:t>Online banners/social media</a:t>
            </a:r>
          </a:p>
          <a:p>
            <a:r>
              <a:rPr lang="en-GB" sz="1400" baseline="0" dirty="0">
                <a:latin typeface="Arial" panose="020B0604020202020204" pitchFamily="34" charset="0"/>
                <a:cs typeface="Arial" panose="020B0604020202020204" pitchFamily="34" charset="0"/>
              </a:rPr>
              <a:t>Word of mouth</a:t>
            </a:r>
          </a:p>
          <a:p>
            <a:r>
              <a:rPr lang="en-GB" sz="1400" baseline="0" dirty="0">
                <a:latin typeface="Arial" panose="020B0604020202020204" pitchFamily="34" charset="0"/>
                <a:cs typeface="Arial" panose="020B0604020202020204" pitchFamily="34" charset="0"/>
              </a:rPr>
              <a:t>Magazines/Newspapers</a:t>
            </a:r>
            <a:endParaRPr lang="en-GB" sz="14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C3EFA93C-652C-41A1-B038-E478FEC9B3B5}" type="slidenum">
              <a:rPr lang="en-GB" smtClean="0"/>
              <a:pPr/>
              <a:t>5</a:t>
            </a:fld>
            <a:endParaRPr lang="en-GB"/>
          </a:p>
        </p:txBody>
      </p:sp>
    </p:spTree>
    <p:extLst>
      <p:ext uri="{BB962C8B-B14F-4D97-AF65-F5344CB8AC3E}">
        <p14:creationId xmlns:p14="http://schemas.microsoft.com/office/powerpoint/2010/main" val="35266780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400" dirty="0">
                <a:latin typeface="Arial" panose="020B0604020202020204" pitchFamily="34" charset="0"/>
                <a:cs typeface="Arial" panose="020B0604020202020204" pitchFamily="34" charset="0"/>
              </a:rPr>
              <a:t>Share</a:t>
            </a:r>
            <a:r>
              <a:rPr lang="en-GB" sz="1400" baseline="0" dirty="0">
                <a:latin typeface="Arial" panose="020B0604020202020204" pitchFamily="34" charset="0"/>
                <a:cs typeface="Arial" panose="020B0604020202020204" pitchFamily="34" charset="0"/>
              </a:rPr>
              <a:t> your favourite advert with the class.</a:t>
            </a:r>
          </a:p>
          <a:p>
            <a:r>
              <a:rPr lang="en-GB" sz="1400" baseline="0" dirty="0">
                <a:latin typeface="Arial" panose="020B0604020202020204" pitchFamily="34" charset="0"/>
                <a:cs typeface="Arial" panose="020B0604020202020204" pitchFamily="34" charset="0"/>
              </a:rPr>
              <a:t>Ask pupils to write about their favourite advert </a:t>
            </a:r>
          </a:p>
        </p:txBody>
      </p:sp>
      <p:sp>
        <p:nvSpPr>
          <p:cNvPr id="4" name="Slide Number Placeholder 3"/>
          <p:cNvSpPr>
            <a:spLocks noGrp="1"/>
          </p:cNvSpPr>
          <p:nvPr>
            <p:ph type="sldNum" sz="quarter" idx="10"/>
          </p:nvPr>
        </p:nvSpPr>
        <p:spPr/>
        <p:txBody>
          <a:bodyPr/>
          <a:lstStyle/>
          <a:p>
            <a:fld id="{C3EFA93C-652C-41A1-B038-E478FEC9B3B5}" type="slidenum">
              <a:rPr lang="en-GB" smtClean="0"/>
              <a:pPr/>
              <a:t>6</a:t>
            </a:fld>
            <a:endParaRPr lang="en-GB"/>
          </a:p>
        </p:txBody>
      </p:sp>
    </p:spTree>
    <p:extLst>
      <p:ext uri="{BB962C8B-B14F-4D97-AF65-F5344CB8AC3E}">
        <p14:creationId xmlns:p14="http://schemas.microsoft.com/office/powerpoint/2010/main" val="1564679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sz="1400" baseline="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C3EFA93C-652C-41A1-B038-E478FEC9B3B5}" type="slidenum">
              <a:rPr lang="en-GB" smtClean="0"/>
              <a:pPr/>
              <a:t>7</a:t>
            </a:fld>
            <a:endParaRPr lang="en-GB"/>
          </a:p>
        </p:txBody>
      </p:sp>
    </p:spTree>
    <p:extLst>
      <p:ext uri="{BB962C8B-B14F-4D97-AF65-F5344CB8AC3E}">
        <p14:creationId xmlns:p14="http://schemas.microsoft.com/office/powerpoint/2010/main" val="11646942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400" dirty="0">
                <a:latin typeface="Arial" panose="020B0604020202020204" pitchFamily="34" charset="0"/>
                <a:cs typeface="Arial" panose="020B0604020202020204" pitchFamily="34" charset="0"/>
              </a:rPr>
              <a:t>Gives you information about the product, like</a:t>
            </a:r>
            <a:r>
              <a:rPr lang="en-GB" sz="1400" baseline="0" dirty="0">
                <a:latin typeface="Arial" panose="020B0604020202020204" pitchFamily="34" charset="0"/>
                <a:cs typeface="Arial" panose="020B0604020202020204" pitchFamily="34" charset="0"/>
              </a:rPr>
              <a:t> </a:t>
            </a:r>
            <a:r>
              <a:rPr lang="en-GB" sz="1400" dirty="0">
                <a:latin typeface="Arial" panose="020B0604020202020204" pitchFamily="34" charset="0"/>
                <a:cs typeface="Arial" panose="020B0604020202020204" pitchFamily="34" charset="0"/>
              </a:rPr>
              <a:t>where to buy it from and convinces you to buy it</a:t>
            </a:r>
          </a:p>
        </p:txBody>
      </p:sp>
      <p:sp>
        <p:nvSpPr>
          <p:cNvPr id="4" name="Slide Number Placeholder 3"/>
          <p:cNvSpPr>
            <a:spLocks noGrp="1"/>
          </p:cNvSpPr>
          <p:nvPr>
            <p:ph type="sldNum" sz="quarter" idx="10"/>
          </p:nvPr>
        </p:nvSpPr>
        <p:spPr/>
        <p:txBody>
          <a:bodyPr/>
          <a:lstStyle/>
          <a:p>
            <a:fld id="{C3EFA93C-652C-41A1-B038-E478FEC9B3B5}" type="slidenum">
              <a:rPr lang="en-GB" smtClean="0"/>
              <a:pPr/>
              <a:t>8</a:t>
            </a:fld>
            <a:endParaRPr lang="en-GB"/>
          </a:p>
        </p:txBody>
      </p:sp>
    </p:spTree>
    <p:extLst>
      <p:ext uri="{BB962C8B-B14F-4D97-AF65-F5344CB8AC3E}">
        <p14:creationId xmlns:p14="http://schemas.microsoft.com/office/powerpoint/2010/main" val="41165115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sz="14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C3EFA93C-652C-41A1-B038-E478FEC9B3B5}" type="slidenum">
              <a:rPr lang="en-GB" smtClean="0"/>
              <a:pPr/>
              <a:t>9</a:t>
            </a:fld>
            <a:endParaRPr lang="en-GB"/>
          </a:p>
        </p:txBody>
      </p:sp>
    </p:spTree>
    <p:extLst>
      <p:ext uri="{BB962C8B-B14F-4D97-AF65-F5344CB8AC3E}">
        <p14:creationId xmlns:p14="http://schemas.microsoft.com/office/powerpoint/2010/main" val="39566711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sz="14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C3EFA93C-652C-41A1-B038-E478FEC9B3B5}" type="slidenum">
              <a:rPr lang="en-GB" smtClean="0"/>
              <a:pPr/>
              <a:t>10</a:t>
            </a:fld>
            <a:endParaRPr lang="en-GB"/>
          </a:p>
        </p:txBody>
      </p:sp>
    </p:spTree>
    <p:extLst>
      <p:ext uri="{BB962C8B-B14F-4D97-AF65-F5344CB8AC3E}">
        <p14:creationId xmlns:p14="http://schemas.microsoft.com/office/powerpoint/2010/main" val="23644760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sz="14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C3EFA93C-652C-41A1-B038-E478FEC9B3B5}" type="slidenum">
              <a:rPr lang="en-GB" smtClean="0"/>
              <a:pPr/>
              <a:t>11</a:t>
            </a:fld>
            <a:endParaRPr lang="en-GB"/>
          </a:p>
        </p:txBody>
      </p:sp>
    </p:spTree>
    <p:extLst>
      <p:ext uri="{BB962C8B-B14F-4D97-AF65-F5344CB8AC3E}">
        <p14:creationId xmlns:p14="http://schemas.microsoft.com/office/powerpoint/2010/main" val="30530494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sz="14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C3EFA93C-652C-41A1-B038-E478FEC9B3B5}" type="slidenum">
              <a:rPr lang="en-GB" smtClean="0"/>
              <a:pPr/>
              <a:t>12</a:t>
            </a:fld>
            <a:endParaRPr lang="en-GB"/>
          </a:p>
        </p:txBody>
      </p:sp>
    </p:spTree>
    <p:extLst>
      <p:ext uri="{BB962C8B-B14F-4D97-AF65-F5344CB8AC3E}">
        <p14:creationId xmlns:p14="http://schemas.microsoft.com/office/powerpoint/2010/main" val="293299142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image" Target="../media/image3.png"/><Relationship Id="rId5" Type="http://schemas.openxmlformats.org/officeDocument/2006/relationships/slideMaster" Target="../slideMasters/slideMaster1.xml"/><Relationship Id="rId4" Type="http://schemas.openxmlformats.org/officeDocument/2006/relationships/tags" Target="../tags/tag9.xml"/></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tags" Target="../tags/tag49.xml"/><Relationship Id="rId5" Type="http://schemas.openxmlformats.org/officeDocument/2006/relationships/image" Target="../media/image3.png"/><Relationship Id="rId4"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54.xml"/><Relationship Id="rId7" Type="http://schemas.openxmlformats.org/officeDocument/2006/relationships/image" Target="../media/image5.png"/><Relationship Id="rId2" Type="http://schemas.openxmlformats.org/officeDocument/2006/relationships/tags" Target="../tags/tag53.xml"/><Relationship Id="rId1" Type="http://schemas.openxmlformats.org/officeDocument/2006/relationships/tags" Target="../tags/tag52.xml"/><Relationship Id="rId6" Type="http://schemas.openxmlformats.org/officeDocument/2006/relationships/image" Target="../media/image3.png"/><Relationship Id="rId5" Type="http://schemas.openxmlformats.org/officeDocument/2006/relationships/slideMaster" Target="../slideMasters/slideMaster1.xml"/><Relationship Id="rId4" Type="http://schemas.openxmlformats.org/officeDocument/2006/relationships/tags" Target="../tags/tag55.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image" Target="../media/image4.png"/><Relationship Id="rId5" Type="http://schemas.openxmlformats.org/officeDocument/2006/relationships/slideMaster" Target="../slideMasters/slideMaster1.xml"/><Relationship Id="rId4" Type="http://schemas.openxmlformats.org/officeDocument/2006/relationships/tags" Target="../tags/tag1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16.xml"/><Relationship Id="rId7" Type="http://schemas.openxmlformats.org/officeDocument/2006/relationships/slideMaster" Target="../slideMasters/slideMaster1.xml"/><Relationship Id="rId2" Type="http://schemas.openxmlformats.org/officeDocument/2006/relationships/tags" Target="../tags/tag15.xml"/><Relationship Id="rId1" Type="http://schemas.openxmlformats.org/officeDocument/2006/relationships/tags" Target="../tags/tag14.xml"/><Relationship Id="rId6" Type="http://schemas.openxmlformats.org/officeDocument/2006/relationships/tags" Target="../tags/tag19.xml"/><Relationship Id="rId5" Type="http://schemas.openxmlformats.org/officeDocument/2006/relationships/tags" Target="../tags/tag18.xml"/><Relationship Id="rId4" Type="http://schemas.openxmlformats.org/officeDocument/2006/relationships/tags" Target="../tags/tag17.xml"/></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22.xml"/><Relationship Id="rId7" Type="http://schemas.openxmlformats.org/officeDocument/2006/relationships/slideMaster" Target="../slideMasters/slideMaster1.xml"/><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tags" Target="../tags/tag25.xml"/><Relationship Id="rId5" Type="http://schemas.openxmlformats.org/officeDocument/2006/relationships/tags" Target="../tags/tag24.xml"/><Relationship Id="rId4" Type="http://schemas.openxmlformats.org/officeDocument/2006/relationships/tags" Target="../tags/tag23.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28.xml"/><Relationship Id="rId7" Type="http://schemas.openxmlformats.org/officeDocument/2006/relationships/slideMaster" Target="../slideMasters/slideMaster1.xml"/><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tags" Target="../tags/tag31.xml"/><Relationship Id="rId5" Type="http://schemas.openxmlformats.org/officeDocument/2006/relationships/tags" Target="../tags/tag30.xml"/><Relationship Id="rId4" Type="http://schemas.openxmlformats.org/officeDocument/2006/relationships/tags" Target="../tags/tag29.xml"/></Relationships>
</file>

<file path=ppt/slideLayouts/_rels/slideLayout7.xml.rels><?xml version="1.0" encoding="UTF-8" standalone="yes"?>
<Relationships xmlns="http://schemas.openxmlformats.org/package/2006/relationships"><Relationship Id="rId8" Type="http://schemas.openxmlformats.org/officeDocument/2006/relationships/tags" Target="../tags/tag39.xml"/><Relationship Id="rId3" Type="http://schemas.openxmlformats.org/officeDocument/2006/relationships/tags" Target="../tags/tag34.xml"/><Relationship Id="rId7" Type="http://schemas.openxmlformats.org/officeDocument/2006/relationships/tags" Target="../tags/tag38.xml"/><Relationship Id="rId2" Type="http://schemas.openxmlformats.org/officeDocument/2006/relationships/tags" Target="../tags/tag33.xml"/><Relationship Id="rId1" Type="http://schemas.openxmlformats.org/officeDocument/2006/relationships/tags" Target="../tags/tag32.xml"/><Relationship Id="rId6" Type="http://schemas.openxmlformats.org/officeDocument/2006/relationships/tags" Target="../tags/tag37.xml"/><Relationship Id="rId5" Type="http://schemas.openxmlformats.org/officeDocument/2006/relationships/tags" Target="../tags/tag36.xml"/><Relationship Id="rId10" Type="http://schemas.openxmlformats.org/officeDocument/2006/relationships/image" Target="../media/image2.png"/><Relationship Id="rId4" Type="http://schemas.openxmlformats.org/officeDocument/2006/relationships/tags" Target="../tags/tag35.xml"/><Relationship Id="rId9"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40.xml"/></Relationships>
</file>

<file path=ppt/slideLayouts/_rels/slideLayout9.xml.rels><?xml version="1.0" encoding="UTF-8" standalone="yes"?>
<Relationships xmlns="http://schemas.openxmlformats.org/package/2006/relationships"><Relationship Id="rId8" Type="http://schemas.openxmlformats.org/officeDocument/2006/relationships/tags" Target="../tags/tag48.xml"/><Relationship Id="rId3" Type="http://schemas.openxmlformats.org/officeDocument/2006/relationships/tags" Target="../tags/tag43.xml"/><Relationship Id="rId7" Type="http://schemas.openxmlformats.org/officeDocument/2006/relationships/tags" Target="../tags/tag47.xml"/><Relationship Id="rId12" Type="http://schemas.openxmlformats.org/officeDocument/2006/relationships/image" Target="../media/image2.png"/><Relationship Id="rId2" Type="http://schemas.openxmlformats.org/officeDocument/2006/relationships/tags" Target="../tags/tag42.xml"/><Relationship Id="rId1" Type="http://schemas.openxmlformats.org/officeDocument/2006/relationships/tags" Target="../tags/tag41.xml"/><Relationship Id="rId6" Type="http://schemas.openxmlformats.org/officeDocument/2006/relationships/tags" Target="../tags/tag46.xml"/><Relationship Id="rId11" Type="http://schemas.openxmlformats.org/officeDocument/2006/relationships/image" Target="../media/image1.png"/><Relationship Id="rId5" Type="http://schemas.openxmlformats.org/officeDocument/2006/relationships/tags" Target="../tags/tag45.xml"/><Relationship Id="rId10" Type="http://schemas.openxmlformats.org/officeDocument/2006/relationships/image" Target="../media/image3.png"/><Relationship Id="rId4" Type="http://schemas.openxmlformats.org/officeDocument/2006/relationships/tags" Target="../tags/tag44.xml"/><Relationship Id="rId9"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_1st choice">
    <p:spTree>
      <p:nvGrpSpPr>
        <p:cNvPr id="1" name=""/>
        <p:cNvGrpSpPr/>
        <p:nvPr/>
      </p:nvGrpSpPr>
      <p:grpSpPr>
        <a:xfrm>
          <a:off x="0" y="0"/>
          <a:ext cx="0" cy="0"/>
          <a:chOff x="0" y="0"/>
          <a:chExt cx="0" cy="0"/>
        </a:xfrm>
      </p:grpSpPr>
      <p:sp>
        <p:nvSpPr>
          <p:cNvPr id="8" name="object 2"/>
          <p:cNvSpPr>
            <a:spLocks noGrp="1" noSelect="1" noRot="1" noMove="1" noResize="1" noEditPoints="1" noAdjustHandles="1" noChangeArrowheads="1" noChangeShapeType="1" noTextEdit="1"/>
          </p:cNvSpPr>
          <p:nvPr userDrawn="1">
            <p:custDataLst>
              <p:tags r:id="rId1"/>
            </p:custDataLst>
          </p:nvPr>
        </p:nvSpPr>
        <p:spPr>
          <a:xfrm>
            <a:off x="4346713" y="1014062"/>
            <a:ext cx="6093460" cy="6093460"/>
          </a:xfrm>
          <a:custGeom>
            <a:avLst/>
            <a:gdLst/>
            <a:ahLst/>
            <a:cxnLst/>
            <a:rect l="l" t="t" r="r" b="b"/>
            <a:pathLst>
              <a:path w="6093459" h="6093459">
                <a:moveTo>
                  <a:pt x="3046768" y="0"/>
                </a:moveTo>
                <a:lnTo>
                  <a:pt x="2796899" y="10098"/>
                </a:lnTo>
                <a:lnTo>
                  <a:pt x="2552590" y="39870"/>
                </a:lnTo>
                <a:lnTo>
                  <a:pt x="2314626" y="88533"/>
                </a:lnTo>
                <a:lnTo>
                  <a:pt x="2083791" y="155303"/>
                </a:lnTo>
                <a:lnTo>
                  <a:pt x="1860870" y="239395"/>
                </a:lnTo>
                <a:lnTo>
                  <a:pt x="1646646" y="340026"/>
                </a:lnTo>
                <a:lnTo>
                  <a:pt x="1441904" y="456413"/>
                </a:lnTo>
                <a:lnTo>
                  <a:pt x="1247429" y="587771"/>
                </a:lnTo>
                <a:lnTo>
                  <a:pt x="1064004" y="733316"/>
                </a:lnTo>
                <a:lnTo>
                  <a:pt x="892414" y="892265"/>
                </a:lnTo>
                <a:lnTo>
                  <a:pt x="733444" y="1063834"/>
                </a:lnTo>
                <a:lnTo>
                  <a:pt x="587877" y="1247239"/>
                </a:lnTo>
                <a:lnTo>
                  <a:pt x="456499" y="1441697"/>
                </a:lnTo>
                <a:lnTo>
                  <a:pt x="340093" y="1646423"/>
                </a:lnTo>
                <a:lnTo>
                  <a:pt x="239444" y="1860634"/>
                </a:lnTo>
                <a:lnTo>
                  <a:pt x="155335" y="2083546"/>
                </a:lnTo>
                <a:lnTo>
                  <a:pt x="88552" y="2314375"/>
                </a:lnTo>
                <a:lnTo>
                  <a:pt x="39879" y="2552337"/>
                </a:lnTo>
                <a:lnTo>
                  <a:pt x="10100" y="2796649"/>
                </a:lnTo>
                <a:lnTo>
                  <a:pt x="0" y="3046526"/>
                </a:lnTo>
                <a:lnTo>
                  <a:pt x="10100" y="3296417"/>
                </a:lnTo>
                <a:lnTo>
                  <a:pt x="39879" y="3540743"/>
                </a:lnTo>
                <a:lnTo>
                  <a:pt x="88552" y="3778719"/>
                </a:lnTo>
                <a:lnTo>
                  <a:pt x="155335" y="4009562"/>
                </a:lnTo>
                <a:lnTo>
                  <a:pt x="239444" y="4232488"/>
                </a:lnTo>
                <a:lnTo>
                  <a:pt x="340093" y="4446713"/>
                </a:lnTo>
                <a:lnTo>
                  <a:pt x="456499" y="4651452"/>
                </a:lnTo>
                <a:lnTo>
                  <a:pt x="587877" y="4845923"/>
                </a:lnTo>
                <a:lnTo>
                  <a:pt x="733444" y="5029341"/>
                </a:lnTo>
                <a:lnTo>
                  <a:pt x="892414" y="5200923"/>
                </a:lnTo>
                <a:lnTo>
                  <a:pt x="1064004" y="5359883"/>
                </a:lnTo>
                <a:lnTo>
                  <a:pt x="1247429" y="5505439"/>
                </a:lnTo>
                <a:lnTo>
                  <a:pt x="1441904" y="5636807"/>
                </a:lnTo>
                <a:lnTo>
                  <a:pt x="1646646" y="5753202"/>
                </a:lnTo>
                <a:lnTo>
                  <a:pt x="1860870" y="5853841"/>
                </a:lnTo>
                <a:lnTo>
                  <a:pt x="2083791" y="5937940"/>
                </a:lnTo>
                <a:lnTo>
                  <a:pt x="2314626" y="6004715"/>
                </a:lnTo>
                <a:lnTo>
                  <a:pt x="2552590" y="6053382"/>
                </a:lnTo>
                <a:lnTo>
                  <a:pt x="2796899" y="6083157"/>
                </a:lnTo>
                <a:lnTo>
                  <a:pt x="3046768" y="6093256"/>
                </a:lnTo>
                <a:lnTo>
                  <a:pt x="3296628" y="6083157"/>
                </a:lnTo>
                <a:lnTo>
                  <a:pt x="3540926" y="6053382"/>
                </a:lnTo>
                <a:lnTo>
                  <a:pt x="3778877" y="6004715"/>
                </a:lnTo>
                <a:lnTo>
                  <a:pt x="4009698" y="5937940"/>
                </a:lnTo>
                <a:lnTo>
                  <a:pt x="4232605" y="5853841"/>
                </a:lnTo>
                <a:lnTo>
                  <a:pt x="4446812" y="5753202"/>
                </a:lnTo>
                <a:lnTo>
                  <a:pt x="4651537" y="5636807"/>
                </a:lnTo>
                <a:lnTo>
                  <a:pt x="4845995" y="5505439"/>
                </a:lnTo>
                <a:lnTo>
                  <a:pt x="5029403" y="5359883"/>
                </a:lnTo>
                <a:lnTo>
                  <a:pt x="5200975" y="5200923"/>
                </a:lnTo>
                <a:lnTo>
                  <a:pt x="5359928" y="5029341"/>
                </a:lnTo>
                <a:lnTo>
                  <a:pt x="5505479" y="4845923"/>
                </a:lnTo>
                <a:lnTo>
                  <a:pt x="5636842" y="4651452"/>
                </a:lnTo>
                <a:lnTo>
                  <a:pt x="5753234" y="4446713"/>
                </a:lnTo>
                <a:lnTo>
                  <a:pt x="5853870" y="4232488"/>
                </a:lnTo>
                <a:lnTo>
                  <a:pt x="5937968" y="4009562"/>
                </a:lnTo>
                <a:lnTo>
                  <a:pt x="6004741" y="3778719"/>
                </a:lnTo>
                <a:lnTo>
                  <a:pt x="6053408" y="3540743"/>
                </a:lnTo>
                <a:lnTo>
                  <a:pt x="6083183" y="3296417"/>
                </a:lnTo>
                <a:lnTo>
                  <a:pt x="6093282" y="3046526"/>
                </a:lnTo>
                <a:lnTo>
                  <a:pt x="6083183" y="2796649"/>
                </a:lnTo>
                <a:lnTo>
                  <a:pt x="6053408" y="2552337"/>
                </a:lnTo>
                <a:lnTo>
                  <a:pt x="6004741" y="2314375"/>
                </a:lnTo>
                <a:lnTo>
                  <a:pt x="5937968" y="2083546"/>
                </a:lnTo>
                <a:lnTo>
                  <a:pt x="5853870" y="1860634"/>
                </a:lnTo>
                <a:lnTo>
                  <a:pt x="5753234" y="1646423"/>
                </a:lnTo>
                <a:lnTo>
                  <a:pt x="5636842" y="1441697"/>
                </a:lnTo>
                <a:lnTo>
                  <a:pt x="5505479" y="1247239"/>
                </a:lnTo>
                <a:lnTo>
                  <a:pt x="5359928" y="1063834"/>
                </a:lnTo>
                <a:lnTo>
                  <a:pt x="5200975" y="892265"/>
                </a:lnTo>
                <a:lnTo>
                  <a:pt x="5029403" y="733316"/>
                </a:lnTo>
                <a:lnTo>
                  <a:pt x="4845995" y="587771"/>
                </a:lnTo>
                <a:lnTo>
                  <a:pt x="4651537" y="456413"/>
                </a:lnTo>
                <a:lnTo>
                  <a:pt x="4446812" y="340026"/>
                </a:lnTo>
                <a:lnTo>
                  <a:pt x="4232605" y="239395"/>
                </a:lnTo>
                <a:lnTo>
                  <a:pt x="4009698" y="155303"/>
                </a:lnTo>
                <a:lnTo>
                  <a:pt x="3778877" y="88533"/>
                </a:lnTo>
                <a:lnTo>
                  <a:pt x="3540926" y="39870"/>
                </a:lnTo>
                <a:lnTo>
                  <a:pt x="3296628" y="10098"/>
                </a:lnTo>
                <a:lnTo>
                  <a:pt x="3046768" y="0"/>
                </a:lnTo>
                <a:close/>
              </a:path>
            </a:pathLst>
          </a:custGeom>
          <a:solidFill>
            <a:srgbClr val="5ECFCC">
              <a:alpha val="25000"/>
            </a:srgbClr>
          </a:solidFill>
        </p:spPr>
        <p:txBody>
          <a:bodyPr wrap="square" lIns="0" tIns="0" rIns="0" bIns="0" rtlCol="0"/>
          <a:lstStyle/>
          <a:p>
            <a:endParaRPr dirty="0">
              <a:latin typeface="Arial" pitchFamily="34" charset="0"/>
            </a:endParaRPr>
          </a:p>
        </p:txBody>
      </p:sp>
      <p:sp>
        <p:nvSpPr>
          <p:cNvPr id="9" name="object 3"/>
          <p:cNvSpPr>
            <a:spLocks noGrp="1" noSelect="1" noRot="1" noMove="1" noResize="1" noEditPoints="1" noAdjustHandles="1" noChangeArrowheads="1" noChangeShapeType="1" noTextEdit="1"/>
          </p:cNvSpPr>
          <p:nvPr userDrawn="1">
            <p:custDataLst>
              <p:tags r:id="rId2"/>
            </p:custDataLst>
          </p:nvPr>
        </p:nvSpPr>
        <p:spPr>
          <a:xfrm>
            <a:off x="4856816" y="2432904"/>
            <a:ext cx="5212586" cy="3416300"/>
          </a:xfrm>
          <a:prstGeom prst="rect">
            <a:avLst/>
          </a:prstGeom>
          <a:blipFill>
            <a:blip r:embed="rId6" cstate="print"/>
            <a:stretch>
              <a:fillRect/>
            </a:stretch>
          </a:blipFill>
        </p:spPr>
        <p:txBody>
          <a:bodyPr wrap="square" lIns="0" tIns="0" rIns="0" bIns="0" rtlCol="0"/>
          <a:lstStyle/>
          <a:p>
            <a:endParaRPr dirty="0">
              <a:latin typeface="Arial" pitchFamily="34" charset="0"/>
            </a:endParaRPr>
          </a:p>
        </p:txBody>
      </p:sp>
      <p:sp>
        <p:nvSpPr>
          <p:cNvPr id="11" name="object 5"/>
          <p:cNvSpPr>
            <a:spLocks noGrp="1" noSelect="1" noRot="1" noMove="1" noResize="1" noEditPoints="1" noAdjustHandles="1" noChangeArrowheads="1" noChangeShapeType="1" noTextEdit="1"/>
          </p:cNvSpPr>
          <p:nvPr userDrawn="1">
            <p:custDataLst>
              <p:tags r:id="rId3"/>
            </p:custDataLst>
          </p:nvPr>
        </p:nvSpPr>
        <p:spPr>
          <a:xfrm>
            <a:off x="5012995" y="6657788"/>
            <a:ext cx="4067506" cy="703767"/>
          </a:xfrm>
          <a:custGeom>
            <a:avLst/>
            <a:gdLst/>
            <a:ahLst/>
            <a:cxnLst/>
            <a:rect l="l" t="t" r="r" b="b"/>
            <a:pathLst>
              <a:path w="4559934" h="684529">
                <a:moveTo>
                  <a:pt x="0" y="683996"/>
                </a:moveTo>
                <a:lnTo>
                  <a:pt x="4559744" y="683996"/>
                </a:lnTo>
                <a:lnTo>
                  <a:pt x="4559744" y="0"/>
                </a:lnTo>
                <a:lnTo>
                  <a:pt x="0" y="0"/>
                </a:lnTo>
                <a:lnTo>
                  <a:pt x="0" y="683996"/>
                </a:lnTo>
                <a:close/>
              </a:path>
            </a:pathLst>
          </a:custGeom>
          <a:solidFill>
            <a:srgbClr val="FFFFFF"/>
          </a:solidFill>
        </p:spPr>
        <p:txBody>
          <a:bodyPr wrap="square" lIns="0" tIns="0" rIns="0" bIns="0" rtlCol="0"/>
          <a:lstStyle/>
          <a:p>
            <a:endParaRPr dirty="0">
              <a:latin typeface="Arial" pitchFamily="34" charset="0"/>
            </a:endParaRPr>
          </a:p>
        </p:txBody>
      </p:sp>
      <p:sp>
        <p:nvSpPr>
          <p:cNvPr id="20" name="object 6"/>
          <p:cNvSpPr>
            <a:spLocks noGrp="1" noSelect="1" noRot="1" noMove="1" noResize="1" noEditPoints="1" noAdjustHandles="1" noChangeArrowheads="1" noChangeShapeType="1" noTextEdit="1"/>
          </p:cNvSpPr>
          <p:nvPr userDrawn="1">
            <p:custDataLst>
              <p:tags r:id="rId4"/>
            </p:custDataLst>
          </p:nvPr>
        </p:nvSpPr>
        <p:spPr>
          <a:xfrm>
            <a:off x="252006" y="6642004"/>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0" name="Text Placeholder 21"/>
          <p:cNvSpPr>
            <a:spLocks noGrp="1"/>
          </p:cNvSpPr>
          <p:nvPr>
            <p:ph type="body" sz="quarter" idx="11" hasCustomPrompt="1"/>
          </p:nvPr>
        </p:nvSpPr>
        <p:spPr>
          <a:xfrm>
            <a:off x="774700" y="5849417"/>
            <a:ext cx="3657600" cy="218008"/>
          </a:xfrm>
          <a:prstGeom prst="rect">
            <a:avLst/>
          </a:prstGeom>
        </p:spPr>
        <p:txBody>
          <a:bodyPr vert="horz" wrap="square" lIns="0" tIns="0" rIns="0" bIns="0" rtlCol="0">
            <a:spAutoFit/>
          </a:bodyPr>
          <a:lstStyle>
            <a:lvl1pPr marL="12700" algn="l" defTabSz="914400" rtl="0" eaLnBrk="1" latinLnBrk="0" hangingPunct="1">
              <a:lnSpc>
                <a:spcPts val="1655"/>
              </a:lnSpc>
              <a:defRPr lang="en-GB" sz="1400" b="1" kern="1200" spc="-15" baseline="0" dirty="0">
                <a:solidFill>
                  <a:srgbClr val="6BB4B5"/>
                </a:solidFill>
                <a:latin typeface="Arial"/>
                <a:ea typeface="+mn-ea"/>
                <a:cs typeface="Arial"/>
              </a:defRPr>
            </a:lvl1pPr>
          </a:lstStyle>
          <a:p>
            <a:pPr marL="12700">
              <a:lnSpc>
                <a:spcPts val="1655"/>
              </a:lnSpc>
            </a:pPr>
            <a:r>
              <a:rPr lang="en-GB" sz="1400" b="1" spc="-15" dirty="0">
                <a:solidFill>
                  <a:srgbClr val="6BB4B5"/>
                </a:solidFill>
                <a:latin typeface="Arial"/>
                <a:cs typeface="Arial"/>
              </a:rPr>
              <a:t>Date or name etc here</a:t>
            </a:r>
            <a:endParaRPr lang="en-GB" sz="1400" dirty="0">
              <a:solidFill>
                <a:srgbClr val="6BB4B5"/>
              </a:solidFill>
              <a:latin typeface="Arial"/>
              <a:cs typeface="Arial"/>
            </a:endParaRPr>
          </a:p>
        </p:txBody>
      </p:sp>
      <p:sp>
        <p:nvSpPr>
          <p:cNvPr id="12" name="Title 23"/>
          <p:cNvSpPr>
            <a:spLocks noGrp="1"/>
          </p:cNvSpPr>
          <p:nvPr>
            <p:ph type="title" hasCustomPrompt="1"/>
          </p:nvPr>
        </p:nvSpPr>
        <p:spPr>
          <a:xfrm>
            <a:off x="774700" y="4314825"/>
            <a:ext cx="3657600" cy="1524000"/>
          </a:xfrm>
          <a:prstGeom prst="rect">
            <a:avLst/>
          </a:prstGeom>
        </p:spPr>
        <p:txBody>
          <a:bodyPr lIns="0"/>
          <a:lstStyle>
            <a:lvl1pPr>
              <a:defRPr sz="2800" b="1">
                <a:solidFill>
                  <a:srgbClr val="008988"/>
                </a:solidFill>
                <a:latin typeface="Arial" pitchFamily="34" charset="0"/>
                <a:cs typeface="Arial" pitchFamily="34" charset="0"/>
              </a:defRPr>
            </a:lvl1pPr>
          </a:lstStyle>
          <a:p>
            <a:r>
              <a:rPr lang="en-US" dirty="0"/>
              <a:t>Title text here</a:t>
            </a:r>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Divider_green">
    <p:spTree>
      <p:nvGrpSpPr>
        <p:cNvPr id="1" name=""/>
        <p:cNvGrpSpPr/>
        <p:nvPr/>
      </p:nvGrpSpPr>
      <p:grpSpPr>
        <a:xfrm>
          <a:off x="0" y="0"/>
          <a:ext cx="0" cy="0"/>
          <a:chOff x="0" y="0"/>
          <a:chExt cx="0" cy="0"/>
        </a:xfrm>
      </p:grpSpPr>
      <p:sp>
        <p:nvSpPr>
          <p:cNvPr id="8" name="object 2"/>
          <p:cNvSpPr>
            <a:spLocks noGrp="1" noSelect="1" noRot="1" noMove="1" noResize="1" noEditPoints="1" noAdjustHandles="1" noChangeArrowheads="1" noChangeShapeType="1" noTextEdit="1"/>
          </p:cNvSpPr>
          <p:nvPr userDrawn="1">
            <p:custDataLst>
              <p:tags r:id="rId1"/>
            </p:custDataLst>
          </p:nvPr>
        </p:nvSpPr>
        <p:spPr>
          <a:xfrm>
            <a:off x="4346713" y="1014062"/>
            <a:ext cx="6093460" cy="6093460"/>
          </a:xfrm>
          <a:custGeom>
            <a:avLst/>
            <a:gdLst/>
            <a:ahLst/>
            <a:cxnLst/>
            <a:rect l="l" t="t" r="r" b="b"/>
            <a:pathLst>
              <a:path w="6093459" h="6093459">
                <a:moveTo>
                  <a:pt x="3046768" y="0"/>
                </a:moveTo>
                <a:lnTo>
                  <a:pt x="2796899" y="10098"/>
                </a:lnTo>
                <a:lnTo>
                  <a:pt x="2552590" y="39870"/>
                </a:lnTo>
                <a:lnTo>
                  <a:pt x="2314626" y="88533"/>
                </a:lnTo>
                <a:lnTo>
                  <a:pt x="2083791" y="155303"/>
                </a:lnTo>
                <a:lnTo>
                  <a:pt x="1860870" y="239395"/>
                </a:lnTo>
                <a:lnTo>
                  <a:pt x="1646646" y="340026"/>
                </a:lnTo>
                <a:lnTo>
                  <a:pt x="1441904" y="456413"/>
                </a:lnTo>
                <a:lnTo>
                  <a:pt x="1247429" y="587771"/>
                </a:lnTo>
                <a:lnTo>
                  <a:pt x="1064004" y="733316"/>
                </a:lnTo>
                <a:lnTo>
                  <a:pt x="892414" y="892265"/>
                </a:lnTo>
                <a:lnTo>
                  <a:pt x="733444" y="1063834"/>
                </a:lnTo>
                <a:lnTo>
                  <a:pt x="587877" y="1247239"/>
                </a:lnTo>
                <a:lnTo>
                  <a:pt x="456499" y="1441697"/>
                </a:lnTo>
                <a:lnTo>
                  <a:pt x="340093" y="1646423"/>
                </a:lnTo>
                <a:lnTo>
                  <a:pt x="239444" y="1860634"/>
                </a:lnTo>
                <a:lnTo>
                  <a:pt x="155335" y="2083546"/>
                </a:lnTo>
                <a:lnTo>
                  <a:pt x="88552" y="2314375"/>
                </a:lnTo>
                <a:lnTo>
                  <a:pt x="39879" y="2552337"/>
                </a:lnTo>
                <a:lnTo>
                  <a:pt x="10100" y="2796649"/>
                </a:lnTo>
                <a:lnTo>
                  <a:pt x="0" y="3046526"/>
                </a:lnTo>
                <a:lnTo>
                  <a:pt x="10100" y="3296417"/>
                </a:lnTo>
                <a:lnTo>
                  <a:pt x="39879" y="3540743"/>
                </a:lnTo>
                <a:lnTo>
                  <a:pt x="88552" y="3778719"/>
                </a:lnTo>
                <a:lnTo>
                  <a:pt x="155335" y="4009562"/>
                </a:lnTo>
                <a:lnTo>
                  <a:pt x="239444" y="4232488"/>
                </a:lnTo>
                <a:lnTo>
                  <a:pt x="340093" y="4446713"/>
                </a:lnTo>
                <a:lnTo>
                  <a:pt x="456499" y="4651452"/>
                </a:lnTo>
                <a:lnTo>
                  <a:pt x="587877" y="4845923"/>
                </a:lnTo>
                <a:lnTo>
                  <a:pt x="733444" y="5029341"/>
                </a:lnTo>
                <a:lnTo>
                  <a:pt x="892414" y="5200923"/>
                </a:lnTo>
                <a:lnTo>
                  <a:pt x="1064004" y="5359883"/>
                </a:lnTo>
                <a:lnTo>
                  <a:pt x="1247429" y="5505439"/>
                </a:lnTo>
                <a:lnTo>
                  <a:pt x="1441904" y="5636807"/>
                </a:lnTo>
                <a:lnTo>
                  <a:pt x="1646646" y="5753202"/>
                </a:lnTo>
                <a:lnTo>
                  <a:pt x="1860870" y="5853841"/>
                </a:lnTo>
                <a:lnTo>
                  <a:pt x="2083791" y="5937940"/>
                </a:lnTo>
                <a:lnTo>
                  <a:pt x="2314626" y="6004715"/>
                </a:lnTo>
                <a:lnTo>
                  <a:pt x="2552590" y="6053382"/>
                </a:lnTo>
                <a:lnTo>
                  <a:pt x="2796899" y="6083157"/>
                </a:lnTo>
                <a:lnTo>
                  <a:pt x="3046768" y="6093256"/>
                </a:lnTo>
                <a:lnTo>
                  <a:pt x="3296628" y="6083157"/>
                </a:lnTo>
                <a:lnTo>
                  <a:pt x="3540926" y="6053382"/>
                </a:lnTo>
                <a:lnTo>
                  <a:pt x="3778877" y="6004715"/>
                </a:lnTo>
                <a:lnTo>
                  <a:pt x="4009698" y="5937940"/>
                </a:lnTo>
                <a:lnTo>
                  <a:pt x="4232605" y="5853841"/>
                </a:lnTo>
                <a:lnTo>
                  <a:pt x="4446812" y="5753202"/>
                </a:lnTo>
                <a:lnTo>
                  <a:pt x="4651537" y="5636807"/>
                </a:lnTo>
                <a:lnTo>
                  <a:pt x="4845995" y="5505439"/>
                </a:lnTo>
                <a:lnTo>
                  <a:pt x="5029403" y="5359883"/>
                </a:lnTo>
                <a:lnTo>
                  <a:pt x="5200975" y="5200923"/>
                </a:lnTo>
                <a:lnTo>
                  <a:pt x="5359928" y="5029341"/>
                </a:lnTo>
                <a:lnTo>
                  <a:pt x="5505479" y="4845923"/>
                </a:lnTo>
                <a:lnTo>
                  <a:pt x="5636842" y="4651452"/>
                </a:lnTo>
                <a:lnTo>
                  <a:pt x="5753234" y="4446713"/>
                </a:lnTo>
                <a:lnTo>
                  <a:pt x="5853870" y="4232488"/>
                </a:lnTo>
                <a:lnTo>
                  <a:pt x="5937968" y="4009562"/>
                </a:lnTo>
                <a:lnTo>
                  <a:pt x="6004741" y="3778719"/>
                </a:lnTo>
                <a:lnTo>
                  <a:pt x="6053408" y="3540743"/>
                </a:lnTo>
                <a:lnTo>
                  <a:pt x="6083183" y="3296417"/>
                </a:lnTo>
                <a:lnTo>
                  <a:pt x="6093282" y="3046526"/>
                </a:lnTo>
                <a:lnTo>
                  <a:pt x="6083183" y="2796649"/>
                </a:lnTo>
                <a:lnTo>
                  <a:pt x="6053408" y="2552337"/>
                </a:lnTo>
                <a:lnTo>
                  <a:pt x="6004741" y="2314375"/>
                </a:lnTo>
                <a:lnTo>
                  <a:pt x="5937968" y="2083546"/>
                </a:lnTo>
                <a:lnTo>
                  <a:pt x="5853870" y="1860634"/>
                </a:lnTo>
                <a:lnTo>
                  <a:pt x="5753234" y="1646423"/>
                </a:lnTo>
                <a:lnTo>
                  <a:pt x="5636842" y="1441697"/>
                </a:lnTo>
                <a:lnTo>
                  <a:pt x="5505479" y="1247239"/>
                </a:lnTo>
                <a:lnTo>
                  <a:pt x="5359928" y="1063834"/>
                </a:lnTo>
                <a:lnTo>
                  <a:pt x="5200975" y="892265"/>
                </a:lnTo>
                <a:lnTo>
                  <a:pt x="5029403" y="733316"/>
                </a:lnTo>
                <a:lnTo>
                  <a:pt x="4845995" y="587771"/>
                </a:lnTo>
                <a:lnTo>
                  <a:pt x="4651537" y="456413"/>
                </a:lnTo>
                <a:lnTo>
                  <a:pt x="4446812" y="340026"/>
                </a:lnTo>
                <a:lnTo>
                  <a:pt x="4232605" y="239395"/>
                </a:lnTo>
                <a:lnTo>
                  <a:pt x="4009698" y="155303"/>
                </a:lnTo>
                <a:lnTo>
                  <a:pt x="3778877" y="88533"/>
                </a:lnTo>
                <a:lnTo>
                  <a:pt x="3540926" y="39870"/>
                </a:lnTo>
                <a:lnTo>
                  <a:pt x="3296628" y="10098"/>
                </a:lnTo>
                <a:lnTo>
                  <a:pt x="3046768" y="0"/>
                </a:lnTo>
                <a:close/>
              </a:path>
            </a:pathLst>
          </a:custGeom>
          <a:solidFill>
            <a:srgbClr val="5ECFCC">
              <a:alpha val="25000"/>
            </a:srgbClr>
          </a:solidFill>
        </p:spPr>
        <p:txBody>
          <a:bodyPr wrap="square" lIns="0" tIns="0" rIns="0" bIns="0" rtlCol="0"/>
          <a:lstStyle/>
          <a:p>
            <a:endParaRPr dirty="0">
              <a:latin typeface="Arial" pitchFamily="34" charset="0"/>
            </a:endParaRPr>
          </a:p>
        </p:txBody>
      </p:sp>
      <p:sp>
        <p:nvSpPr>
          <p:cNvPr id="9" name="object 3"/>
          <p:cNvSpPr>
            <a:spLocks noGrp="1" noSelect="1" noRot="1" noMove="1" noResize="1" noEditPoints="1" noAdjustHandles="1" noChangeArrowheads="1" noChangeShapeType="1" noTextEdit="1"/>
          </p:cNvSpPr>
          <p:nvPr userDrawn="1">
            <p:custDataLst>
              <p:tags r:id="rId2"/>
            </p:custDataLst>
          </p:nvPr>
        </p:nvSpPr>
        <p:spPr>
          <a:xfrm>
            <a:off x="4856816" y="2432904"/>
            <a:ext cx="5212586" cy="3416300"/>
          </a:xfrm>
          <a:prstGeom prst="rect">
            <a:avLst/>
          </a:prstGeom>
          <a:blipFill>
            <a:blip r:embed="rId5" cstate="print"/>
            <a:stretch>
              <a:fillRect/>
            </a:stretch>
          </a:blipFill>
        </p:spPr>
        <p:txBody>
          <a:bodyPr wrap="square" lIns="0" tIns="0" rIns="0" bIns="0" rtlCol="0"/>
          <a:lstStyle/>
          <a:p>
            <a:endParaRPr dirty="0">
              <a:latin typeface="Arial" pitchFamily="34" charset="0"/>
            </a:endParaRPr>
          </a:p>
        </p:txBody>
      </p:sp>
      <p:sp>
        <p:nvSpPr>
          <p:cNvPr id="26" name="Title 23"/>
          <p:cNvSpPr>
            <a:spLocks noGrp="1"/>
          </p:cNvSpPr>
          <p:nvPr>
            <p:ph type="title" hasCustomPrompt="1"/>
          </p:nvPr>
        </p:nvSpPr>
        <p:spPr>
          <a:xfrm>
            <a:off x="774700" y="4314825"/>
            <a:ext cx="3312000" cy="1368000"/>
          </a:xfrm>
          <a:prstGeom prst="rect">
            <a:avLst/>
          </a:prstGeom>
        </p:spPr>
        <p:txBody>
          <a:bodyPr lIns="90000" tIns="46800" rIns="90000" bIns="46800">
            <a:normAutofit/>
          </a:bodyPr>
          <a:lstStyle>
            <a:lvl1pPr marL="12700" marR="5080" indent="-12700">
              <a:lnSpc>
                <a:spcPts val="3200"/>
              </a:lnSpc>
              <a:defRPr lang="en-GB" sz="2800" b="1" spc="-30" baseline="0" dirty="0">
                <a:solidFill>
                  <a:srgbClr val="008988"/>
                </a:solidFill>
                <a:latin typeface="Arial"/>
                <a:ea typeface="+mn-ea"/>
                <a:cs typeface="Arial"/>
              </a:defRPr>
            </a:lvl1pPr>
          </a:lstStyle>
          <a:p>
            <a:r>
              <a:rPr lang="en-GB" dirty="0"/>
              <a:t>Section divider, </a:t>
            </a:r>
            <a:br>
              <a:rPr lang="en-GB" dirty="0"/>
            </a:br>
            <a:r>
              <a:rPr lang="en-GB" dirty="0"/>
              <a:t>if required</a:t>
            </a:r>
          </a:p>
        </p:txBody>
      </p:sp>
      <p:sp>
        <p:nvSpPr>
          <p:cNvPr id="13" name="Text Placeholder 12"/>
          <p:cNvSpPr>
            <a:spLocks noGrp="1"/>
          </p:cNvSpPr>
          <p:nvPr>
            <p:ph type="body" sz="quarter" idx="12" hasCustomPrompt="1"/>
          </p:nvPr>
        </p:nvSpPr>
        <p:spPr>
          <a:xfrm>
            <a:off x="774699" y="5686425"/>
            <a:ext cx="3311525" cy="762000"/>
          </a:xfrm>
        </p:spPr>
        <p:txBody>
          <a:bodyPr>
            <a:noAutofit/>
          </a:bodyPr>
          <a:lstStyle>
            <a:lvl1pPr>
              <a:defRPr sz="1400" baseline="0">
                <a:solidFill>
                  <a:srgbClr val="6BB4B5"/>
                </a:solidFill>
              </a:defRPr>
            </a:lvl1pPr>
          </a:lstStyle>
          <a:p>
            <a:pPr lvl="0"/>
            <a:r>
              <a:rPr lang="en-US" dirty="0"/>
              <a:t>Date or name etc here</a:t>
            </a:r>
            <a:endParaRPr lang="en-GB" dirty="0"/>
          </a:p>
        </p:txBody>
      </p:sp>
      <p:sp>
        <p:nvSpPr>
          <p:cNvPr id="7" name="object 5"/>
          <p:cNvSpPr>
            <a:spLocks noGrp="1" noSelect="1" noRot="1" noMove="1" noResize="1" noEditPoints="1" noAdjustHandles="1" noChangeArrowheads="1" noChangeShapeType="1" noTextEdit="1"/>
          </p:cNvSpPr>
          <p:nvPr userDrawn="1">
            <p:custDataLst>
              <p:tags r:id="rId3"/>
            </p:custDataLst>
          </p:nvPr>
        </p:nvSpPr>
        <p:spPr>
          <a:xfrm>
            <a:off x="5012995" y="6666614"/>
            <a:ext cx="4067506" cy="696211"/>
          </a:xfrm>
          <a:custGeom>
            <a:avLst/>
            <a:gdLst/>
            <a:ahLst/>
            <a:cxnLst/>
            <a:rect l="l" t="t" r="r" b="b"/>
            <a:pathLst>
              <a:path w="4559934" h="684529">
                <a:moveTo>
                  <a:pt x="0" y="683996"/>
                </a:moveTo>
                <a:lnTo>
                  <a:pt x="4559744" y="683996"/>
                </a:lnTo>
                <a:lnTo>
                  <a:pt x="4559744" y="0"/>
                </a:lnTo>
                <a:lnTo>
                  <a:pt x="0" y="0"/>
                </a:lnTo>
                <a:lnTo>
                  <a:pt x="0" y="683996"/>
                </a:lnTo>
                <a:close/>
              </a:path>
            </a:pathLst>
          </a:custGeom>
          <a:solidFill>
            <a:srgbClr val="FFFFFF"/>
          </a:solidFill>
        </p:spPr>
        <p:txBody>
          <a:bodyPr wrap="square" lIns="0" tIns="0" rIns="0" bIns="0" rtlCol="0"/>
          <a:lstStyle/>
          <a:p>
            <a:endParaRPr dirty="0">
              <a:latin typeface="Arial" pitchFamily="34"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8" name="object 2"/>
          <p:cNvSpPr>
            <a:spLocks noGrp="1" noSelect="1" noRot="1" noMove="1" noResize="1" noEditPoints="1" noAdjustHandles="1" noChangeArrowheads="1" noChangeShapeType="1" noTextEdit="1"/>
          </p:cNvSpPr>
          <p:nvPr userDrawn="1">
            <p:custDataLst>
              <p:tags r:id="rId1"/>
            </p:custDataLst>
          </p:nvPr>
        </p:nvSpPr>
        <p:spPr>
          <a:xfrm>
            <a:off x="243840" y="-257175"/>
            <a:ext cx="6093460" cy="6093460"/>
          </a:xfrm>
          <a:custGeom>
            <a:avLst/>
            <a:gdLst/>
            <a:ahLst/>
            <a:cxnLst/>
            <a:rect l="l" t="t" r="r" b="b"/>
            <a:pathLst>
              <a:path w="6093459" h="6093459">
                <a:moveTo>
                  <a:pt x="3046768" y="0"/>
                </a:moveTo>
                <a:lnTo>
                  <a:pt x="2796899" y="10098"/>
                </a:lnTo>
                <a:lnTo>
                  <a:pt x="2552590" y="39870"/>
                </a:lnTo>
                <a:lnTo>
                  <a:pt x="2314626" y="88533"/>
                </a:lnTo>
                <a:lnTo>
                  <a:pt x="2083791" y="155303"/>
                </a:lnTo>
                <a:lnTo>
                  <a:pt x="1860870" y="239395"/>
                </a:lnTo>
                <a:lnTo>
                  <a:pt x="1646646" y="340026"/>
                </a:lnTo>
                <a:lnTo>
                  <a:pt x="1441904" y="456413"/>
                </a:lnTo>
                <a:lnTo>
                  <a:pt x="1247429" y="587771"/>
                </a:lnTo>
                <a:lnTo>
                  <a:pt x="1064004" y="733316"/>
                </a:lnTo>
                <a:lnTo>
                  <a:pt x="892414" y="892265"/>
                </a:lnTo>
                <a:lnTo>
                  <a:pt x="733444" y="1063834"/>
                </a:lnTo>
                <a:lnTo>
                  <a:pt x="587877" y="1247239"/>
                </a:lnTo>
                <a:lnTo>
                  <a:pt x="456499" y="1441697"/>
                </a:lnTo>
                <a:lnTo>
                  <a:pt x="340093" y="1646423"/>
                </a:lnTo>
                <a:lnTo>
                  <a:pt x="239444" y="1860634"/>
                </a:lnTo>
                <a:lnTo>
                  <a:pt x="155335" y="2083546"/>
                </a:lnTo>
                <a:lnTo>
                  <a:pt x="88552" y="2314375"/>
                </a:lnTo>
                <a:lnTo>
                  <a:pt x="39879" y="2552337"/>
                </a:lnTo>
                <a:lnTo>
                  <a:pt x="10100" y="2796649"/>
                </a:lnTo>
                <a:lnTo>
                  <a:pt x="0" y="3046526"/>
                </a:lnTo>
                <a:lnTo>
                  <a:pt x="10100" y="3296417"/>
                </a:lnTo>
                <a:lnTo>
                  <a:pt x="39879" y="3540743"/>
                </a:lnTo>
                <a:lnTo>
                  <a:pt x="88552" y="3778719"/>
                </a:lnTo>
                <a:lnTo>
                  <a:pt x="155335" y="4009562"/>
                </a:lnTo>
                <a:lnTo>
                  <a:pt x="239444" y="4232488"/>
                </a:lnTo>
                <a:lnTo>
                  <a:pt x="340093" y="4446713"/>
                </a:lnTo>
                <a:lnTo>
                  <a:pt x="456499" y="4651452"/>
                </a:lnTo>
                <a:lnTo>
                  <a:pt x="587877" y="4845923"/>
                </a:lnTo>
                <a:lnTo>
                  <a:pt x="733444" y="5029341"/>
                </a:lnTo>
                <a:lnTo>
                  <a:pt x="892414" y="5200923"/>
                </a:lnTo>
                <a:lnTo>
                  <a:pt x="1064004" y="5359883"/>
                </a:lnTo>
                <a:lnTo>
                  <a:pt x="1247429" y="5505439"/>
                </a:lnTo>
                <a:lnTo>
                  <a:pt x="1441904" y="5636807"/>
                </a:lnTo>
                <a:lnTo>
                  <a:pt x="1646646" y="5753202"/>
                </a:lnTo>
                <a:lnTo>
                  <a:pt x="1860870" y="5853841"/>
                </a:lnTo>
                <a:lnTo>
                  <a:pt x="2083791" y="5937940"/>
                </a:lnTo>
                <a:lnTo>
                  <a:pt x="2314626" y="6004715"/>
                </a:lnTo>
                <a:lnTo>
                  <a:pt x="2552590" y="6053382"/>
                </a:lnTo>
                <a:lnTo>
                  <a:pt x="2796899" y="6083157"/>
                </a:lnTo>
                <a:lnTo>
                  <a:pt x="3046768" y="6093256"/>
                </a:lnTo>
                <a:lnTo>
                  <a:pt x="3296628" y="6083157"/>
                </a:lnTo>
                <a:lnTo>
                  <a:pt x="3540926" y="6053382"/>
                </a:lnTo>
                <a:lnTo>
                  <a:pt x="3778877" y="6004715"/>
                </a:lnTo>
                <a:lnTo>
                  <a:pt x="4009698" y="5937940"/>
                </a:lnTo>
                <a:lnTo>
                  <a:pt x="4232605" y="5853841"/>
                </a:lnTo>
                <a:lnTo>
                  <a:pt x="4446812" y="5753202"/>
                </a:lnTo>
                <a:lnTo>
                  <a:pt x="4651537" y="5636807"/>
                </a:lnTo>
                <a:lnTo>
                  <a:pt x="4845995" y="5505439"/>
                </a:lnTo>
                <a:lnTo>
                  <a:pt x="5029403" y="5359883"/>
                </a:lnTo>
                <a:lnTo>
                  <a:pt x="5200975" y="5200923"/>
                </a:lnTo>
                <a:lnTo>
                  <a:pt x="5359928" y="5029341"/>
                </a:lnTo>
                <a:lnTo>
                  <a:pt x="5505479" y="4845923"/>
                </a:lnTo>
                <a:lnTo>
                  <a:pt x="5636842" y="4651452"/>
                </a:lnTo>
                <a:lnTo>
                  <a:pt x="5753234" y="4446713"/>
                </a:lnTo>
                <a:lnTo>
                  <a:pt x="5853870" y="4232488"/>
                </a:lnTo>
                <a:lnTo>
                  <a:pt x="5937968" y="4009562"/>
                </a:lnTo>
                <a:lnTo>
                  <a:pt x="6004741" y="3778719"/>
                </a:lnTo>
                <a:lnTo>
                  <a:pt x="6053408" y="3540743"/>
                </a:lnTo>
                <a:lnTo>
                  <a:pt x="6083183" y="3296417"/>
                </a:lnTo>
                <a:lnTo>
                  <a:pt x="6093282" y="3046526"/>
                </a:lnTo>
                <a:lnTo>
                  <a:pt x="6083183" y="2796649"/>
                </a:lnTo>
                <a:lnTo>
                  <a:pt x="6053408" y="2552337"/>
                </a:lnTo>
                <a:lnTo>
                  <a:pt x="6004741" y="2314375"/>
                </a:lnTo>
                <a:lnTo>
                  <a:pt x="5937968" y="2083546"/>
                </a:lnTo>
                <a:lnTo>
                  <a:pt x="5853870" y="1860634"/>
                </a:lnTo>
                <a:lnTo>
                  <a:pt x="5753234" y="1646423"/>
                </a:lnTo>
                <a:lnTo>
                  <a:pt x="5636842" y="1441697"/>
                </a:lnTo>
                <a:lnTo>
                  <a:pt x="5505479" y="1247239"/>
                </a:lnTo>
                <a:lnTo>
                  <a:pt x="5359928" y="1063834"/>
                </a:lnTo>
                <a:lnTo>
                  <a:pt x="5200975" y="892265"/>
                </a:lnTo>
                <a:lnTo>
                  <a:pt x="5029403" y="733316"/>
                </a:lnTo>
                <a:lnTo>
                  <a:pt x="4845995" y="587771"/>
                </a:lnTo>
                <a:lnTo>
                  <a:pt x="4651537" y="456413"/>
                </a:lnTo>
                <a:lnTo>
                  <a:pt x="4446812" y="340026"/>
                </a:lnTo>
                <a:lnTo>
                  <a:pt x="4232605" y="239395"/>
                </a:lnTo>
                <a:lnTo>
                  <a:pt x="4009698" y="155303"/>
                </a:lnTo>
                <a:lnTo>
                  <a:pt x="3778877" y="88533"/>
                </a:lnTo>
                <a:lnTo>
                  <a:pt x="3540926" y="39870"/>
                </a:lnTo>
                <a:lnTo>
                  <a:pt x="3296628" y="10098"/>
                </a:lnTo>
                <a:lnTo>
                  <a:pt x="3046768" y="0"/>
                </a:lnTo>
                <a:close/>
              </a:path>
            </a:pathLst>
          </a:custGeom>
          <a:solidFill>
            <a:srgbClr val="5ECFCC">
              <a:alpha val="25000"/>
            </a:srgbClr>
          </a:solidFill>
        </p:spPr>
        <p:txBody>
          <a:bodyPr wrap="square" lIns="0" tIns="0" rIns="0" bIns="0" rtlCol="0"/>
          <a:lstStyle/>
          <a:p>
            <a:endParaRPr dirty="0">
              <a:latin typeface="Arial" pitchFamily="34" charset="0"/>
            </a:endParaRPr>
          </a:p>
        </p:txBody>
      </p:sp>
      <p:sp>
        <p:nvSpPr>
          <p:cNvPr id="4" name="object 3"/>
          <p:cNvSpPr/>
          <p:nvPr userDrawn="1"/>
        </p:nvSpPr>
        <p:spPr>
          <a:xfrm>
            <a:off x="1212126" y="0"/>
            <a:ext cx="5658574" cy="276226"/>
          </a:xfrm>
          <a:custGeom>
            <a:avLst/>
            <a:gdLst/>
            <a:ahLst/>
            <a:cxnLst/>
            <a:rect l="l" t="t" r="r" b="b"/>
            <a:pathLst>
              <a:path w="4559935" h="288290">
                <a:moveTo>
                  <a:pt x="0" y="287997"/>
                </a:moveTo>
                <a:lnTo>
                  <a:pt x="4559731" y="287997"/>
                </a:lnTo>
                <a:lnTo>
                  <a:pt x="4559731" y="0"/>
                </a:lnTo>
                <a:lnTo>
                  <a:pt x="0" y="0"/>
                </a:lnTo>
                <a:lnTo>
                  <a:pt x="0" y="287997"/>
                </a:lnTo>
                <a:close/>
              </a:path>
            </a:pathLst>
          </a:custGeom>
          <a:solidFill>
            <a:srgbClr val="FFFFFF"/>
          </a:solidFill>
        </p:spPr>
        <p:txBody>
          <a:bodyPr wrap="square" lIns="0" tIns="0" rIns="0" bIns="0" rtlCol="0"/>
          <a:lstStyle/>
          <a:p>
            <a:endParaRPr dirty="0">
              <a:latin typeface="Arial" pitchFamily="34" charset="0"/>
            </a:endParaRPr>
          </a:p>
        </p:txBody>
      </p:sp>
      <p:sp>
        <p:nvSpPr>
          <p:cNvPr id="5" name="object 4"/>
          <p:cNvSpPr>
            <a:spLocks noGrp="1" noSelect="1" noRot="1" noMove="1" noResize="1" noEditPoints="1" noAdjustHandles="1" noChangeArrowheads="1" noChangeShapeType="1" noTextEdit="1"/>
          </p:cNvSpPr>
          <p:nvPr userDrawn="1">
            <p:custDataLst>
              <p:tags r:id="rId2"/>
            </p:custDataLst>
          </p:nvPr>
        </p:nvSpPr>
        <p:spPr>
          <a:xfrm>
            <a:off x="252006" y="270008"/>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9" name="object 3"/>
          <p:cNvSpPr>
            <a:spLocks noGrp="1" noSelect="1" noRot="1" noMove="1" noResize="1" noEditPoints="1" noAdjustHandles="1" noChangeArrowheads="1" noChangeShapeType="1" noTextEdit="1"/>
          </p:cNvSpPr>
          <p:nvPr userDrawn="1">
            <p:custDataLst>
              <p:tags r:id="rId3"/>
            </p:custDataLst>
          </p:nvPr>
        </p:nvSpPr>
        <p:spPr>
          <a:xfrm>
            <a:off x="774700" y="1190625"/>
            <a:ext cx="5212586" cy="3416300"/>
          </a:xfrm>
          <a:prstGeom prst="rect">
            <a:avLst/>
          </a:prstGeom>
          <a:blipFill>
            <a:blip r:embed="rId6" cstate="print"/>
            <a:stretch>
              <a:fillRect/>
            </a:stretch>
          </a:blipFill>
        </p:spPr>
        <p:txBody>
          <a:bodyPr wrap="square" lIns="0" tIns="0" rIns="0" bIns="0" rtlCol="0"/>
          <a:lstStyle/>
          <a:p>
            <a:endParaRPr dirty="0">
              <a:latin typeface="Arial" pitchFamily="34" charset="0"/>
            </a:endParaRPr>
          </a:p>
        </p:txBody>
      </p:sp>
      <p:pic>
        <p:nvPicPr>
          <p:cNvPr id="2" name="Picture 1"/>
          <p:cNvPicPr>
            <a:picLocks noGrp="1" noSelect="1" noRot="1" noMove="1" noResize="1" noEditPoints="1" noAdjustHandles="1" noChangeArrowheads="1" noChangeShapeType="1"/>
          </p:cNvPicPr>
          <p:nvPr userDrawn="1">
            <p:custDataLst>
              <p:tags r:id="rId4"/>
            </p:custDataLst>
          </p:nvPr>
        </p:nvPicPr>
        <p:blipFill>
          <a:blip r:embed="rId7">
            <a:extLst>
              <a:ext uri="{28A0092B-C50C-407E-A947-70E740481C1C}">
                <a14:useLocalDpi xmlns:a14="http://schemas.microsoft.com/office/drawing/2010/main" val="0"/>
              </a:ext>
            </a:extLst>
          </a:blip>
          <a:stretch>
            <a:fillRect/>
          </a:stretch>
        </p:blipFill>
        <p:spPr>
          <a:xfrm>
            <a:off x="165099" y="6760209"/>
            <a:ext cx="1947477" cy="602616"/>
          </a:xfrm>
          <a:prstGeom prst="rect">
            <a:avLst/>
          </a:prstGeom>
        </p:spPr>
      </p:pic>
      <p:sp>
        <p:nvSpPr>
          <p:cNvPr id="7" name="object 7"/>
          <p:cNvSpPr txBox="1"/>
          <p:nvPr userDrawn="1"/>
        </p:nvSpPr>
        <p:spPr>
          <a:xfrm>
            <a:off x="7367300" y="3904083"/>
            <a:ext cx="2399000" cy="1617430"/>
          </a:xfrm>
          <a:prstGeom prst="rect">
            <a:avLst/>
          </a:prstGeom>
        </p:spPr>
        <p:txBody>
          <a:bodyPr vert="horz" wrap="square" lIns="0" tIns="0" rIns="0" bIns="0" rtlCol="0">
            <a:spAutoFit/>
          </a:bodyPr>
          <a:lstStyle/>
          <a:p>
            <a:pPr marL="12700" marR="244475">
              <a:lnSpc>
                <a:spcPct val="107200"/>
              </a:lnSpc>
            </a:pPr>
            <a:r>
              <a:rPr sz="1400" b="1" spc="-30" dirty="0">
                <a:solidFill>
                  <a:srgbClr val="008988"/>
                </a:solidFill>
                <a:latin typeface="Arial"/>
                <a:cs typeface="Arial"/>
              </a:rPr>
              <a:t>Hea</a:t>
            </a:r>
            <a:r>
              <a:rPr sz="1400" b="1" dirty="0">
                <a:solidFill>
                  <a:srgbClr val="008988"/>
                </a:solidFill>
                <a:latin typeface="Arial"/>
                <a:cs typeface="Arial"/>
              </a:rPr>
              <a:t>d</a:t>
            </a:r>
            <a:r>
              <a:rPr sz="1400" b="1" spc="-60" dirty="0">
                <a:solidFill>
                  <a:srgbClr val="008988"/>
                </a:solidFill>
                <a:latin typeface="Arial"/>
                <a:cs typeface="Arial"/>
              </a:rPr>
              <a:t> </a:t>
            </a:r>
            <a:r>
              <a:rPr sz="1400" b="1" spc="-30" dirty="0">
                <a:solidFill>
                  <a:srgbClr val="008988"/>
                </a:solidFill>
                <a:latin typeface="Arial"/>
                <a:cs typeface="Arial"/>
              </a:rPr>
              <a:t>Office: </a:t>
            </a:r>
            <a:r>
              <a:rPr lang="en-GB" sz="1400" b="1" spc="-30" dirty="0">
                <a:solidFill>
                  <a:srgbClr val="009A97"/>
                </a:solidFill>
                <a:latin typeface="Arial"/>
                <a:cs typeface="Arial"/>
              </a:rPr>
              <a:t/>
            </a:r>
            <a:br>
              <a:rPr lang="en-GB" sz="1400" b="1" spc="-30" dirty="0">
                <a:solidFill>
                  <a:srgbClr val="009A97"/>
                </a:solidFill>
                <a:latin typeface="Arial"/>
                <a:cs typeface="Arial"/>
              </a:rPr>
            </a:br>
            <a:r>
              <a:rPr sz="1400" spc="-30" dirty="0" err="1">
                <a:solidFill>
                  <a:srgbClr val="6BB4B5"/>
                </a:solidFill>
                <a:latin typeface="Arial"/>
                <a:cs typeface="Arial"/>
              </a:rPr>
              <a:t>Whitechape</a:t>
            </a:r>
            <a:r>
              <a:rPr sz="1400" dirty="0" err="1">
                <a:solidFill>
                  <a:srgbClr val="6BB4B5"/>
                </a:solidFill>
                <a:latin typeface="Arial"/>
                <a:cs typeface="Arial"/>
              </a:rPr>
              <a:t>l</a:t>
            </a:r>
            <a:r>
              <a:rPr sz="1400" spc="-60" dirty="0">
                <a:solidFill>
                  <a:srgbClr val="6BB4B5"/>
                </a:solidFill>
                <a:latin typeface="Arial"/>
                <a:cs typeface="Arial"/>
              </a:rPr>
              <a:t> </a:t>
            </a:r>
            <a:r>
              <a:rPr sz="1400" spc="-80" dirty="0">
                <a:solidFill>
                  <a:srgbClr val="6BB4B5"/>
                </a:solidFill>
                <a:latin typeface="Arial"/>
                <a:cs typeface="Arial"/>
              </a:rPr>
              <a:t>W</a:t>
            </a:r>
            <a:r>
              <a:rPr sz="1400" spc="-30" dirty="0">
                <a:solidFill>
                  <a:srgbClr val="6BB4B5"/>
                </a:solidFill>
                <a:latin typeface="Arial"/>
                <a:cs typeface="Arial"/>
              </a:rPr>
              <a:t>ay </a:t>
            </a:r>
            <a:r>
              <a:rPr lang="en-GB" sz="1400" spc="-30" dirty="0">
                <a:solidFill>
                  <a:srgbClr val="6BB4B5"/>
                </a:solidFill>
                <a:latin typeface="Arial"/>
                <a:cs typeface="Arial"/>
              </a:rPr>
              <a:t/>
            </a:r>
            <a:br>
              <a:rPr lang="en-GB" sz="1400" spc="-30" dirty="0">
                <a:solidFill>
                  <a:srgbClr val="6BB4B5"/>
                </a:solidFill>
                <a:latin typeface="Arial"/>
                <a:cs typeface="Arial"/>
              </a:rPr>
            </a:br>
            <a:r>
              <a:rPr sz="1400" spc="-30" dirty="0" err="1">
                <a:solidFill>
                  <a:srgbClr val="6BB4B5"/>
                </a:solidFill>
                <a:latin typeface="Arial"/>
                <a:cs typeface="Arial"/>
              </a:rPr>
              <a:t>Priorslee</a:t>
            </a:r>
            <a:endParaRPr sz="1400" dirty="0">
              <a:solidFill>
                <a:srgbClr val="6BB4B5"/>
              </a:solidFill>
              <a:latin typeface="Arial"/>
              <a:cs typeface="Arial"/>
            </a:endParaRPr>
          </a:p>
          <a:p>
            <a:pPr marL="12700">
              <a:lnSpc>
                <a:spcPct val="100000"/>
              </a:lnSpc>
              <a:spcBef>
                <a:spcPts val="120"/>
              </a:spcBef>
            </a:pPr>
            <a:r>
              <a:rPr sz="1400" spc="-185" dirty="0">
                <a:solidFill>
                  <a:srgbClr val="6BB4B5"/>
                </a:solidFill>
                <a:latin typeface="Arial"/>
                <a:cs typeface="Arial"/>
              </a:rPr>
              <a:t>T</a:t>
            </a:r>
            <a:r>
              <a:rPr sz="1400" spc="-30" dirty="0">
                <a:solidFill>
                  <a:srgbClr val="6BB4B5"/>
                </a:solidFill>
                <a:latin typeface="Arial"/>
                <a:cs typeface="Arial"/>
              </a:rPr>
              <a:t>elford</a:t>
            </a:r>
            <a:endParaRPr sz="1400" dirty="0">
              <a:solidFill>
                <a:srgbClr val="6BB4B5"/>
              </a:solidFill>
              <a:latin typeface="Arial"/>
              <a:cs typeface="Arial"/>
            </a:endParaRPr>
          </a:p>
          <a:p>
            <a:pPr marL="12700">
              <a:lnSpc>
                <a:spcPct val="100000"/>
              </a:lnSpc>
              <a:spcBef>
                <a:spcPts val="120"/>
              </a:spcBef>
            </a:pPr>
            <a:r>
              <a:rPr sz="1400" spc="-30" dirty="0">
                <a:solidFill>
                  <a:srgbClr val="6BB4B5"/>
                </a:solidFill>
                <a:latin typeface="Arial"/>
                <a:cs typeface="Arial"/>
              </a:rPr>
              <a:t>Shropshir</a:t>
            </a:r>
            <a:r>
              <a:rPr sz="1400" dirty="0">
                <a:solidFill>
                  <a:srgbClr val="6BB4B5"/>
                </a:solidFill>
                <a:latin typeface="Arial"/>
                <a:cs typeface="Arial"/>
              </a:rPr>
              <a:t>e</a:t>
            </a:r>
            <a:r>
              <a:rPr sz="1400" spc="-85" dirty="0">
                <a:solidFill>
                  <a:srgbClr val="6BB4B5"/>
                </a:solidFill>
                <a:latin typeface="Arial"/>
                <a:cs typeface="Arial"/>
              </a:rPr>
              <a:t> </a:t>
            </a:r>
            <a:r>
              <a:rPr sz="1400" spc="-30" dirty="0">
                <a:solidFill>
                  <a:srgbClr val="6BB4B5"/>
                </a:solidFill>
                <a:latin typeface="Arial"/>
                <a:cs typeface="Arial"/>
              </a:rPr>
              <a:t>TF</a:t>
            </a:r>
            <a:r>
              <a:rPr sz="1400" dirty="0">
                <a:solidFill>
                  <a:srgbClr val="6BB4B5"/>
                </a:solidFill>
                <a:latin typeface="Arial"/>
                <a:cs typeface="Arial"/>
              </a:rPr>
              <a:t>2</a:t>
            </a:r>
            <a:r>
              <a:rPr sz="1400" spc="-60" dirty="0">
                <a:solidFill>
                  <a:srgbClr val="6BB4B5"/>
                </a:solidFill>
                <a:latin typeface="Arial"/>
                <a:cs typeface="Arial"/>
              </a:rPr>
              <a:t> </a:t>
            </a:r>
            <a:r>
              <a:rPr sz="1400" spc="-30" dirty="0">
                <a:solidFill>
                  <a:srgbClr val="6BB4B5"/>
                </a:solidFill>
                <a:latin typeface="Arial"/>
                <a:cs typeface="Arial"/>
              </a:rPr>
              <a:t>9PQ</a:t>
            </a:r>
            <a:endParaRPr sz="1400" dirty="0">
              <a:solidFill>
                <a:srgbClr val="6BB4B5"/>
              </a:solidFill>
              <a:latin typeface="Arial"/>
              <a:cs typeface="Arial"/>
            </a:endParaRPr>
          </a:p>
          <a:p>
            <a:pPr>
              <a:lnSpc>
                <a:spcPct val="100000"/>
              </a:lnSpc>
              <a:spcBef>
                <a:spcPts val="22"/>
              </a:spcBef>
            </a:pPr>
            <a:endParaRPr sz="1650" dirty="0">
              <a:solidFill>
                <a:srgbClr val="6BB4B5"/>
              </a:solidFill>
              <a:latin typeface="Arial" pitchFamily="34" charset="0"/>
              <a:cs typeface="Arial" pitchFamily="34" charset="0"/>
            </a:endParaRPr>
          </a:p>
          <a:p>
            <a:pPr marL="12700">
              <a:lnSpc>
                <a:spcPct val="100000"/>
              </a:lnSpc>
              <a:tabLst>
                <a:tab pos="361950" algn="l"/>
              </a:tabLst>
            </a:pPr>
            <a:r>
              <a:rPr sz="1400" spc="-185" dirty="0">
                <a:solidFill>
                  <a:srgbClr val="6BB4B5"/>
                </a:solidFill>
                <a:latin typeface="Arial"/>
                <a:cs typeface="Arial"/>
              </a:rPr>
              <a:t>T</a:t>
            </a:r>
            <a:r>
              <a:rPr sz="1400" dirty="0">
                <a:solidFill>
                  <a:srgbClr val="6BB4B5"/>
                </a:solidFill>
                <a:latin typeface="Arial"/>
                <a:cs typeface="Arial"/>
              </a:rPr>
              <a:t>:</a:t>
            </a:r>
            <a:r>
              <a:rPr sz="1400" spc="-60" dirty="0">
                <a:solidFill>
                  <a:srgbClr val="6BB4B5"/>
                </a:solidFill>
                <a:latin typeface="Arial"/>
                <a:cs typeface="Arial"/>
              </a:rPr>
              <a:t> </a:t>
            </a:r>
            <a:r>
              <a:rPr lang="en-GB" sz="1400" spc="-60" dirty="0">
                <a:solidFill>
                  <a:srgbClr val="6BB4B5"/>
                </a:solidFill>
                <a:latin typeface="Arial"/>
                <a:cs typeface="Arial"/>
              </a:rPr>
              <a:t>	0</a:t>
            </a:r>
            <a:r>
              <a:rPr sz="1400" spc="-130" dirty="0">
                <a:solidFill>
                  <a:srgbClr val="6BB4B5"/>
                </a:solidFill>
                <a:latin typeface="Arial"/>
                <a:cs typeface="Arial"/>
              </a:rPr>
              <a:t>1</a:t>
            </a:r>
            <a:r>
              <a:rPr sz="1400" spc="-30" dirty="0">
                <a:solidFill>
                  <a:srgbClr val="6BB4B5"/>
                </a:solidFill>
                <a:latin typeface="Arial"/>
                <a:cs typeface="Arial"/>
              </a:rPr>
              <a:t>95</a:t>
            </a:r>
            <a:r>
              <a:rPr sz="1400" dirty="0">
                <a:solidFill>
                  <a:srgbClr val="6BB4B5"/>
                </a:solidFill>
                <a:latin typeface="Arial"/>
                <a:cs typeface="Arial"/>
              </a:rPr>
              <a:t>2 </a:t>
            </a:r>
            <a:r>
              <a:rPr sz="1400" spc="-30" dirty="0">
                <a:solidFill>
                  <a:srgbClr val="6BB4B5"/>
                </a:solidFill>
                <a:latin typeface="Arial"/>
                <a:cs typeface="Arial"/>
              </a:rPr>
              <a:t>290</a:t>
            </a:r>
            <a:r>
              <a:rPr lang="en-GB" sz="1400" spc="-30" dirty="0">
                <a:solidFill>
                  <a:srgbClr val="6BB4B5"/>
                </a:solidFill>
                <a:latin typeface="Arial"/>
                <a:cs typeface="Arial"/>
              </a:rPr>
              <a:t> </a:t>
            </a:r>
            <a:r>
              <a:rPr sz="1400" spc="-30" dirty="0">
                <a:solidFill>
                  <a:srgbClr val="6BB4B5"/>
                </a:solidFill>
                <a:latin typeface="Arial"/>
                <a:cs typeface="Arial"/>
              </a:rPr>
              <a:t>999</a:t>
            </a:r>
            <a:endParaRPr sz="1400" dirty="0">
              <a:solidFill>
                <a:srgbClr val="6BB4B5"/>
              </a:solidFill>
              <a:latin typeface="Arial"/>
              <a:cs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_3rd choice">
    <p:spTree>
      <p:nvGrpSpPr>
        <p:cNvPr id="1" name=""/>
        <p:cNvGrpSpPr/>
        <p:nvPr/>
      </p:nvGrpSpPr>
      <p:grpSpPr>
        <a:xfrm>
          <a:off x="0" y="0"/>
          <a:ext cx="0" cy="0"/>
          <a:chOff x="0" y="0"/>
          <a:chExt cx="0" cy="0"/>
        </a:xfrm>
      </p:grpSpPr>
      <p:sp>
        <p:nvSpPr>
          <p:cNvPr id="11" name="object 5"/>
          <p:cNvSpPr>
            <a:spLocks noGrp="1" noSelect="1" noRot="1" noMove="1" noResize="1" noEditPoints="1" noAdjustHandles="1" noChangeArrowheads="1" noChangeShapeType="1" noTextEdit="1"/>
          </p:cNvSpPr>
          <p:nvPr userDrawn="1">
            <p:custDataLst>
              <p:tags r:id="rId1"/>
            </p:custDataLst>
          </p:nvPr>
        </p:nvSpPr>
        <p:spPr>
          <a:xfrm>
            <a:off x="5118100" y="6651002"/>
            <a:ext cx="3991306" cy="684530"/>
          </a:xfrm>
          <a:custGeom>
            <a:avLst/>
            <a:gdLst/>
            <a:ahLst/>
            <a:cxnLst/>
            <a:rect l="l" t="t" r="r" b="b"/>
            <a:pathLst>
              <a:path w="4559934" h="684529">
                <a:moveTo>
                  <a:pt x="0" y="683996"/>
                </a:moveTo>
                <a:lnTo>
                  <a:pt x="4559744" y="683996"/>
                </a:lnTo>
                <a:lnTo>
                  <a:pt x="4559744" y="0"/>
                </a:lnTo>
                <a:lnTo>
                  <a:pt x="0" y="0"/>
                </a:lnTo>
                <a:lnTo>
                  <a:pt x="0" y="683996"/>
                </a:lnTo>
                <a:close/>
              </a:path>
            </a:pathLst>
          </a:custGeom>
          <a:solidFill>
            <a:srgbClr val="FFFFFF"/>
          </a:solidFill>
        </p:spPr>
        <p:txBody>
          <a:bodyPr wrap="square" lIns="0" tIns="0" rIns="0" bIns="0" rtlCol="0"/>
          <a:lstStyle/>
          <a:p>
            <a:endParaRPr dirty="0">
              <a:latin typeface="Arial" pitchFamily="34" charset="0"/>
            </a:endParaRPr>
          </a:p>
        </p:txBody>
      </p:sp>
      <p:sp>
        <p:nvSpPr>
          <p:cNvPr id="16" name="object 2"/>
          <p:cNvSpPr>
            <a:spLocks noGrp="1" noSelect="1" noRot="1" noMove="1" noResize="1" noEditPoints="1" noAdjustHandles="1" noChangeArrowheads="1" noChangeShapeType="1" noTextEdit="1"/>
          </p:cNvSpPr>
          <p:nvPr userDrawn="1">
            <p:custDataLst>
              <p:tags r:id="rId2"/>
            </p:custDataLst>
          </p:nvPr>
        </p:nvSpPr>
        <p:spPr>
          <a:xfrm>
            <a:off x="4346714" y="1014069"/>
            <a:ext cx="6093282" cy="5650179"/>
          </a:xfrm>
          <a:prstGeom prst="rect">
            <a:avLst/>
          </a:prstGeom>
          <a:blipFill>
            <a:blip r:embed="rId6" cstate="print"/>
            <a:stretch>
              <a:fillRect/>
            </a:stretch>
          </a:blipFill>
        </p:spPr>
        <p:txBody>
          <a:bodyPr wrap="square" lIns="0" tIns="0" rIns="0" bIns="0" rtlCol="0"/>
          <a:lstStyle/>
          <a:p>
            <a:endParaRPr dirty="0">
              <a:latin typeface="Arial" pitchFamily="34" charset="0"/>
            </a:endParaRPr>
          </a:p>
        </p:txBody>
      </p:sp>
      <p:sp>
        <p:nvSpPr>
          <p:cNvPr id="12" name="object 6"/>
          <p:cNvSpPr>
            <a:spLocks noGrp="1" noSelect="1" noRot="1" noMove="1" noResize="1" noEditPoints="1" noAdjustHandles="1" noChangeArrowheads="1" noChangeShapeType="1" noTextEdit="1"/>
          </p:cNvSpPr>
          <p:nvPr userDrawn="1">
            <p:custDataLst>
              <p:tags r:id="rId3"/>
            </p:custDataLst>
          </p:nvPr>
        </p:nvSpPr>
        <p:spPr>
          <a:xfrm>
            <a:off x="252006" y="6642004"/>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22" name="Text Placeholder 21"/>
          <p:cNvSpPr>
            <a:spLocks noGrp="1"/>
          </p:cNvSpPr>
          <p:nvPr>
            <p:ph type="body" sz="quarter" idx="11" hasCustomPrompt="1"/>
          </p:nvPr>
        </p:nvSpPr>
        <p:spPr>
          <a:xfrm>
            <a:off x="774700" y="5849417"/>
            <a:ext cx="3657600" cy="218008"/>
          </a:xfrm>
          <a:prstGeom prst="rect">
            <a:avLst/>
          </a:prstGeom>
        </p:spPr>
        <p:txBody>
          <a:bodyPr vert="horz" wrap="square" lIns="0" tIns="0" rIns="0" bIns="0" rtlCol="0">
            <a:spAutoFit/>
          </a:bodyPr>
          <a:lstStyle>
            <a:lvl1pPr marL="12700" algn="l" defTabSz="914400" rtl="0" eaLnBrk="1" latinLnBrk="0" hangingPunct="1">
              <a:lnSpc>
                <a:spcPts val="1655"/>
              </a:lnSpc>
              <a:defRPr lang="en-GB" sz="1400" b="1" kern="1200" spc="-15" dirty="0">
                <a:solidFill>
                  <a:srgbClr val="6BB4B5"/>
                </a:solidFill>
                <a:latin typeface="Arial"/>
                <a:ea typeface="+mn-ea"/>
                <a:cs typeface="Arial"/>
              </a:defRPr>
            </a:lvl1pPr>
          </a:lstStyle>
          <a:p>
            <a:pPr marL="12700">
              <a:lnSpc>
                <a:spcPts val="1655"/>
              </a:lnSpc>
            </a:pPr>
            <a:r>
              <a:rPr lang="en-GB" sz="1400" b="1" spc="-15" dirty="0">
                <a:solidFill>
                  <a:srgbClr val="6BB4B5"/>
                </a:solidFill>
                <a:latin typeface="Arial"/>
                <a:cs typeface="Arial"/>
              </a:rPr>
              <a:t>Date or name etc here</a:t>
            </a:r>
            <a:endParaRPr lang="en-GB" sz="1400" dirty="0">
              <a:solidFill>
                <a:srgbClr val="6BB4B5"/>
              </a:solidFill>
              <a:latin typeface="Arial"/>
              <a:cs typeface="Arial"/>
            </a:endParaRPr>
          </a:p>
        </p:txBody>
      </p:sp>
      <p:sp>
        <p:nvSpPr>
          <p:cNvPr id="24" name="Title 23"/>
          <p:cNvSpPr>
            <a:spLocks noGrp="1"/>
          </p:cNvSpPr>
          <p:nvPr>
            <p:ph type="title" hasCustomPrompt="1"/>
          </p:nvPr>
        </p:nvSpPr>
        <p:spPr>
          <a:xfrm>
            <a:off x="774700" y="4314825"/>
            <a:ext cx="3657600" cy="1524000"/>
          </a:xfrm>
          <a:prstGeom prst="rect">
            <a:avLst/>
          </a:prstGeom>
        </p:spPr>
        <p:txBody>
          <a:bodyPr lIns="0"/>
          <a:lstStyle>
            <a:lvl1pPr>
              <a:defRPr sz="2800" b="1">
                <a:solidFill>
                  <a:srgbClr val="008988"/>
                </a:solidFill>
                <a:latin typeface="Arial" pitchFamily="34" charset="0"/>
                <a:cs typeface="Arial" pitchFamily="34" charset="0"/>
              </a:defRPr>
            </a:lvl1pPr>
          </a:lstStyle>
          <a:p>
            <a:r>
              <a:rPr lang="en-US" dirty="0"/>
              <a:t>Title text here</a:t>
            </a:r>
            <a:endParaRPr lang="en-GB" dirty="0"/>
          </a:p>
        </p:txBody>
      </p:sp>
      <p:sp>
        <p:nvSpPr>
          <p:cNvPr id="8" name="object 5"/>
          <p:cNvSpPr>
            <a:spLocks noGrp="1" noSelect="1" noRot="1" noMove="1" noResize="1" noEditPoints="1" noAdjustHandles="1" noChangeArrowheads="1" noChangeShapeType="1" noTextEdit="1"/>
          </p:cNvSpPr>
          <p:nvPr userDrawn="1">
            <p:custDataLst>
              <p:tags r:id="rId4"/>
            </p:custDataLst>
          </p:nvPr>
        </p:nvSpPr>
        <p:spPr>
          <a:xfrm>
            <a:off x="5012995" y="6679096"/>
            <a:ext cx="4067506" cy="682459"/>
          </a:xfrm>
          <a:custGeom>
            <a:avLst/>
            <a:gdLst/>
            <a:ahLst/>
            <a:cxnLst/>
            <a:rect l="l" t="t" r="r" b="b"/>
            <a:pathLst>
              <a:path w="4559934" h="684529">
                <a:moveTo>
                  <a:pt x="0" y="683996"/>
                </a:moveTo>
                <a:lnTo>
                  <a:pt x="4559744" y="683996"/>
                </a:lnTo>
                <a:lnTo>
                  <a:pt x="4559744" y="0"/>
                </a:lnTo>
                <a:lnTo>
                  <a:pt x="0" y="0"/>
                </a:lnTo>
                <a:lnTo>
                  <a:pt x="0" y="683996"/>
                </a:lnTo>
                <a:close/>
              </a:path>
            </a:pathLst>
          </a:custGeom>
          <a:solidFill>
            <a:srgbClr val="FFFFFF"/>
          </a:solidFill>
        </p:spPr>
        <p:txBody>
          <a:bodyPr wrap="square" lIns="0" tIns="0" rIns="0" bIns="0" rtlCol="0"/>
          <a:lstStyle/>
          <a:p>
            <a:endParaRPr dirty="0">
              <a:latin typeface="Arial"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_2nd choice">
    <p:spTree>
      <p:nvGrpSpPr>
        <p:cNvPr id="1" name=""/>
        <p:cNvGrpSpPr/>
        <p:nvPr/>
      </p:nvGrpSpPr>
      <p:grpSpPr>
        <a:xfrm>
          <a:off x="0" y="0"/>
          <a:ext cx="0" cy="0"/>
          <a:chOff x="0" y="0"/>
          <a:chExt cx="0" cy="0"/>
        </a:xfrm>
      </p:grpSpPr>
      <p:sp>
        <p:nvSpPr>
          <p:cNvPr id="15" name="Text Placeholder 21"/>
          <p:cNvSpPr>
            <a:spLocks noGrp="1"/>
          </p:cNvSpPr>
          <p:nvPr>
            <p:ph type="body" sz="quarter" idx="11" hasCustomPrompt="1"/>
          </p:nvPr>
        </p:nvSpPr>
        <p:spPr>
          <a:xfrm>
            <a:off x="774700" y="5849417"/>
            <a:ext cx="3657600" cy="218008"/>
          </a:xfrm>
          <a:prstGeom prst="rect">
            <a:avLst/>
          </a:prstGeom>
        </p:spPr>
        <p:txBody>
          <a:bodyPr vert="horz" wrap="square" lIns="0" tIns="0" rIns="0" bIns="0" rtlCol="0">
            <a:spAutoFit/>
          </a:bodyPr>
          <a:lstStyle>
            <a:lvl1pPr marL="12700" algn="l" defTabSz="914400" rtl="0" eaLnBrk="1" latinLnBrk="0" hangingPunct="1">
              <a:lnSpc>
                <a:spcPts val="1655"/>
              </a:lnSpc>
              <a:defRPr lang="en-GB" sz="1400" b="1" kern="1200" spc="-15" dirty="0">
                <a:solidFill>
                  <a:srgbClr val="6BB4B5"/>
                </a:solidFill>
                <a:latin typeface="Arial"/>
                <a:ea typeface="+mn-ea"/>
                <a:cs typeface="Arial"/>
              </a:defRPr>
            </a:lvl1pPr>
          </a:lstStyle>
          <a:p>
            <a:pPr marL="12700">
              <a:lnSpc>
                <a:spcPts val="1655"/>
              </a:lnSpc>
            </a:pPr>
            <a:r>
              <a:rPr lang="en-GB" sz="1400" b="1" spc="-15" dirty="0">
                <a:solidFill>
                  <a:srgbClr val="6BB4B5"/>
                </a:solidFill>
                <a:latin typeface="Arial"/>
                <a:cs typeface="Arial"/>
              </a:rPr>
              <a:t>Date or name etc here</a:t>
            </a:r>
            <a:endParaRPr lang="en-GB" sz="1400" dirty="0">
              <a:solidFill>
                <a:srgbClr val="6BB4B5"/>
              </a:solidFill>
              <a:latin typeface="Arial"/>
              <a:cs typeface="Arial"/>
            </a:endParaRPr>
          </a:p>
        </p:txBody>
      </p:sp>
      <p:sp>
        <p:nvSpPr>
          <p:cNvPr id="16" name="Title 23"/>
          <p:cNvSpPr>
            <a:spLocks noGrp="1"/>
          </p:cNvSpPr>
          <p:nvPr>
            <p:ph type="title" hasCustomPrompt="1"/>
          </p:nvPr>
        </p:nvSpPr>
        <p:spPr>
          <a:xfrm>
            <a:off x="774700" y="4314825"/>
            <a:ext cx="3657600" cy="1524000"/>
          </a:xfrm>
          <a:prstGeom prst="rect">
            <a:avLst/>
          </a:prstGeom>
        </p:spPr>
        <p:txBody>
          <a:bodyPr lIns="0"/>
          <a:lstStyle>
            <a:lvl1pPr>
              <a:defRPr sz="2800" b="1">
                <a:solidFill>
                  <a:srgbClr val="008988"/>
                </a:solidFill>
                <a:latin typeface="Arial" pitchFamily="34" charset="0"/>
                <a:cs typeface="Arial" pitchFamily="34" charset="0"/>
              </a:defRPr>
            </a:lvl1pPr>
          </a:lstStyle>
          <a:p>
            <a:r>
              <a:rPr lang="en-US" dirty="0"/>
              <a:t>Title text here</a:t>
            </a:r>
            <a:endParaRPr lang="en-GB" dirty="0"/>
          </a:p>
        </p:txBody>
      </p:sp>
    </p:spTree>
  </p:cSld>
  <p:clrMapOvr>
    <a:masterClrMapping/>
  </p:clrMapOvr>
  <p:extLst mod="1">
    <p:ext uri="{DCECCB84-F9BA-43D5-87BE-67443E8EF086}">
      <p15:sldGuideLst xmlns:p15="http://schemas.microsoft.com/office/powerpoint/2012/main">
        <p15:guide id="1" orient="horz" pos="4206"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17" name="bk object 17"/>
          <p:cNvSpPr>
            <a:spLocks noGrp="1" noSelect="1" noRot="1" noMove="1" noResize="1" noEditPoints="1" noAdjustHandles="1" noChangeArrowheads="1" noChangeShapeType="1" noTextEdit="1"/>
          </p:cNvSpPr>
          <p:nvPr>
            <p:custDataLst>
              <p:tags r:id="rId1"/>
            </p:custDataLst>
          </p:nvPr>
        </p:nvSpPr>
        <p:spPr>
          <a:xfrm>
            <a:off x="252006" y="6705009"/>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8" name="bk object 18"/>
          <p:cNvSpPr>
            <a:spLocks noGrp="1" noSelect="1" noRot="1" noMove="1" noResize="1" noEditPoints="1" noAdjustHandles="1" noChangeArrowheads="1" noChangeShapeType="1" noTextEdit="1"/>
          </p:cNvSpPr>
          <p:nvPr>
            <p:custDataLst>
              <p:tags r:id="rId2"/>
            </p:custDataLst>
          </p:nvPr>
        </p:nvSpPr>
        <p:spPr>
          <a:xfrm>
            <a:off x="252006" y="270008"/>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21" name="bk object 21"/>
          <p:cNvSpPr>
            <a:spLocks noGrp="1" noSelect="1" noRot="1" noMove="1" noResize="1" noEditPoints="1" noAdjustHandles="1" noChangeArrowheads="1" noChangeShapeType="1" noTextEdit="1"/>
          </p:cNvSpPr>
          <p:nvPr>
            <p:custDataLst>
              <p:tags r:id="rId3"/>
            </p:custDataLst>
          </p:nvPr>
        </p:nvSpPr>
        <p:spPr>
          <a:xfrm>
            <a:off x="0" y="0"/>
            <a:ext cx="438784" cy="515620"/>
          </a:xfrm>
          <a:custGeom>
            <a:avLst/>
            <a:gdLst/>
            <a:ahLst/>
            <a:cxnLst/>
            <a:rect l="l" t="t" r="r" b="b"/>
            <a:pathLst>
              <a:path w="438784" h="515620">
                <a:moveTo>
                  <a:pt x="390803" y="0"/>
                </a:moveTo>
                <a:lnTo>
                  <a:pt x="0" y="0"/>
                </a:lnTo>
                <a:lnTo>
                  <a:pt x="0" y="501115"/>
                </a:lnTo>
                <a:lnTo>
                  <a:pt x="14651" y="505354"/>
                </a:lnTo>
                <a:lnTo>
                  <a:pt x="41336" y="510811"/>
                </a:lnTo>
                <a:lnTo>
                  <a:pt x="68732" y="514150"/>
                </a:lnTo>
                <a:lnTo>
                  <a:pt x="96752" y="515283"/>
                </a:lnTo>
                <a:lnTo>
                  <a:pt x="124772" y="514150"/>
                </a:lnTo>
                <a:lnTo>
                  <a:pt x="178853" y="505354"/>
                </a:lnTo>
                <a:lnTo>
                  <a:pt x="229735" y="488435"/>
                </a:lnTo>
                <a:lnTo>
                  <a:pt x="276715" y="464097"/>
                </a:lnTo>
                <a:lnTo>
                  <a:pt x="319089" y="433043"/>
                </a:lnTo>
                <a:lnTo>
                  <a:pt x="356155" y="395977"/>
                </a:lnTo>
                <a:lnTo>
                  <a:pt x="387209" y="353603"/>
                </a:lnTo>
                <a:lnTo>
                  <a:pt x="411547" y="306623"/>
                </a:lnTo>
                <a:lnTo>
                  <a:pt x="428466" y="255741"/>
                </a:lnTo>
                <a:lnTo>
                  <a:pt x="437262" y="201660"/>
                </a:lnTo>
                <a:lnTo>
                  <a:pt x="438395" y="173640"/>
                </a:lnTo>
                <a:lnTo>
                  <a:pt x="437262" y="145620"/>
                </a:lnTo>
                <a:lnTo>
                  <a:pt x="428466" y="91539"/>
                </a:lnTo>
                <a:lnTo>
                  <a:pt x="411547" y="40657"/>
                </a:lnTo>
                <a:lnTo>
                  <a:pt x="390803" y="0"/>
                </a:lnTo>
                <a:close/>
              </a:path>
            </a:pathLst>
          </a:custGeom>
          <a:solidFill>
            <a:srgbClr val="5ECFCC"/>
          </a:solidFill>
        </p:spPr>
        <p:txBody>
          <a:bodyPr wrap="square" lIns="0" tIns="0" rIns="0" bIns="0" rtlCol="0"/>
          <a:lstStyle/>
          <a:p>
            <a:endParaRPr dirty="0">
              <a:latin typeface="Arial" pitchFamily="34" charset="0"/>
            </a:endParaRPr>
          </a:p>
        </p:txBody>
      </p:sp>
      <p:sp>
        <p:nvSpPr>
          <p:cNvPr id="22" name="bk object 22"/>
          <p:cNvSpPr>
            <a:spLocks noGrp="1" noSelect="1" noRot="1" noMove="1" noResize="1" noEditPoints="1" noAdjustHandles="1" noChangeArrowheads="1" noChangeShapeType="1" noTextEdit="1"/>
          </p:cNvSpPr>
          <p:nvPr>
            <p:custDataLst>
              <p:tags r:id="rId4"/>
            </p:custDataLst>
          </p:nvPr>
        </p:nvSpPr>
        <p:spPr>
          <a:xfrm>
            <a:off x="266465" y="210363"/>
            <a:ext cx="341630" cy="341630"/>
          </a:xfrm>
          <a:custGeom>
            <a:avLst/>
            <a:gdLst/>
            <a:ahLst/>
            <a:cxnLst/>
            <a:rect l="l" t="t" r="r" b="b"/>
            <a:pathLst>
              <a:path w="341630" h="341630">
                <a:moveTo>
                  <a:pt x="171399" y="0"/>
                </a:moveTo>
                <a:lnTo>
                  <a:pt x="128163" y="5458"/>
                </a:lnTo>
                <a:lnTo>
                  <a:pt x="89028" y="20918"/>
                </a:lnTo>
                <a:lnTo>
                  <a:pt x="55355" y="45009"/>
                </a:lnTo>
                <a:lnTo>
                  <a:pt x="28502" y="76357"/>
                </a:lnTo>
                <a:lnTo>
                  <a:pt x="9827" y="113590"/>
                </a:lnTo>
                <a:lnTo>
                  <a:pt x="691" y="155335"/>
                </a:lnTo>
                <a:lnTo>
                  <a:pt x="0" y="170016"/>
                </a:lnTo>
                <a:lnTo>
                  <a:pt x="622" y="184824"/>
                </a:lnTo>
                <a:lnTo>
                  <a:pt x="9555" y="226900"/>
                </a:lnTo>
                <a:lnTo>
                  <a:pt x="28023" y="264402"/>
                </a:lnTo>
                <a:lnTo>
                  <a:pt x="54654" y="295977"/>
                </a:lnTo>
                <a:lnTo>
                  <a:pt x="88078" y="320276"/>
                </a:lnTo>
                <a:lnTo>
                  <a:pt x="126926" y="335947"/>
                </a:lnTo>
                <a:lnTo>
                  <a:pt x="169827" y="341638"/>
                </a:lnTo>
                <a:lnTo>
                  <a:pt x="170878" y="341638"/>
                </a:lnTo>
                <a:lnTo>
                  <a:pt x="213886" y="336164"/>
                </a:lnTo>
                <a:lnTo>
                  <a:pt x="252914" y="320652"/>
                </a:lnTo>
                <a:lnTo>
                  <a:pt x="286517" y="296485"/>
                </a:lnTo>
                <a:lnTo>
                  <a:pt x="313314" y="265044"/>
                </a:lnTo>
                <a:lnTo>
                  <a:pt x="331927" y="227707"/>
                </a:lnTo>
                <a:lnTo>
                  <a:pt x="340975" y="185856"/>
                </a:lnTo>
                <a:lnTo>
                  <a:pt x="341627" y="171141"/>
                </a:lnTo>
                <a:lnTo>
                  <a:pt x="341003" y="156384"/>
                </a:lnTo>
                <a:lnTo>
                  <a:pt x="332044" y="114426"/>
                </a:lnTo>
                <a:lnTo>
                  <a:pt x="313527" y="77001"/>
                </a:lnTo>
                <a:lnTo>
                  <a:pt x="286828" y="45478"/>
                </a:lnTo>
                <a:lnTo>
                  <a:pt x="253323" y="21224"/>
                </a:lnTo>
                <a:lnTo>
                  <a:pt x="214388" y="5609"/>
                </a:lnTo>
                <a:lnTo>
                  <a:pt x="171399" y="0"/>
                </a:lnTo>
                <a:close/>
              </a:path>
            </a:pathLst>
          </a:custGeom>
          <a:solidFill>
            <a:srgbClr val="EB3C8C"/>
          </a:solidFill>
        </p:spPr>
        <p:txBody>
          <a:bodyPr wrap="square" lIns="0" tIns="0" rIns="0" bIns="0" rtlCol="0"/>
          <a:lstStyle/>
          <a:p>
            <a:endParaRPr dirty="0">
              <a:latin typeface="Arial" pitchFamily="34" charset="0"/>
            </a:endParaRPr>
          </a:p>
        </p:txBody>
      </p:sp>
      <p:sp>
        <p:nvSpPr>
          <p:cNvPr id="15" name="Holder 2"/>
          <p:cNvSpPr>
            <a:spLocks noGrp="1"/>
          </p:cNvSpPr>
          <p:nvPr>
            <p:ph type="title"/>
          </p:nvPr>
        </p:nvSpPr>
        <p:spPr>
          <a:xfrm>
            <a:off x="469900" y="1571625"/>
            <a:ext cx="9710800" cy="915035"/>
          </a:xfrm>
          <a:prstGeom prst="rect">
            <a:avLst/>
          </a:prstGeom>
        </p:spPr>
        <p:txBody>
          <a:bodyPr lIns="0" tIns="0" rIns="0" bIns="0"/>
          <a:lstStyle>
            <a:lvl1pPr>
              <a:defRPr sz="2800" b="1" i="0">
                <a:solidFill>
                  <a:srgbClr val="008988"/>
                </a:solidFill>
                <a:latin typeface="Arial"/>
                <a:cs typeface="Arial"/>
              </a:defRPr>
            </a:lvl1pPr>
          </a:lstStyle>
          <a:p>
            <a:r>
              <a:rPr lang="en-US"/>
              <a:t>Click to edit Master title style</a:t>
            </a:r>
            <a:endParaRPr dirty="0"/>
          </a:p>
        </p:txBody>
      </p:sp>
      <p:sp>
        <p:nvSpPr>
          <p:cNvPr id="23" name="Holder 3"/>
          <p:cNvSpPr>
            <a:spLocks noGrp="1"/>
          </p:cNvSpPr>
          <p:nvPr>
            <p:ph type="body" idx="1"/>
          </p:nvPr>
        </p:nvSpPr>
        <p:spPr>
          <a:xfrm>
            <a:off x="438784" y="2714625"/>
            <a:ext cx="9763315" cy="3414672"/>
          </a:xfrm>
          <a:prstGeom prst="rect">
            <a:avLst/>
          </a:prstGeom>
        </p:spPr>
        <p:txBody>
          <a:bodyPr lIns="0" tIns="0" rIns="0" bIns="0">
            <a:noAutofit/>
          </a:bodyPr>
          <a:lstStyle>
            <a:lvl1pPr>
              <a:lnSpc>
                <a:spcPct val="130000"/>
              </a:lnSpc>
              <a:tabLst>
                <a:tab pos="360000" algn="l"/>
                <a:tab pos="720000" algn="l"/>
                <a:tab pos="1080000" algn="l"/>
                <a:tab pos="1440000" algn="l"/>
                <a:tab pos="2160000" algn="l"/>
                <a:tab pos="2880000" algn="l"/>
                <a:tab pos="3600000" algn="l"/>
              </a:tabLst>
              <a:defRPr sz="1800" b="0" i="0">
                <a:solidFill>
                  <a:srgbClr val="008988"/>
                </a:solidFill>
                <a:latin typeface="Arial" pitchFamily="34" charset="0"/>
                <a:cs typeface="Arial" pitchFamily="34" charset="0"/>
              </a:defRPr>
            </a:lvl1pPr>
          </a:lstStyle>
          <a:p>
            <a:pPr lvl="0"/>
            <a:r>
              <a:rPr lang="en-US"/>
              <a:t>Edit Master text styles</a:t>
            </a:r>
          </a:p>
          <a:p>
            <a:pPr lvl="1"/>
            <a:r>
              <a:rPr lang="en-US"/>
              <a:t>Second level</a:t>
            </a:r>
          </a:p>
        </p:txBody>
      </p:sp>
      <p:pic>
        <p:nvPicPr>
          <p:cNvPr id="9" name="Picture 8"/>
          <p:cNvPicPr>
            <a:picLocks noGrp="1" noSelect="1" noRot="1" noMove="1" noResize="1" noEditPoints="1" noAdjustHandles="1" noChangeArrowheads="1" noChangeShapeType="1"/>
          </p:cNvPicPr>
          <p:nvPr userDrawn="1">
            <p:custDataLst>
              <p:tags r:id="rId5"/>
            </p:custDataLst>
          </p:nvPr>
        </p:nvPicPr>
        <p:blipFill>
          <a:blip r:embed="rId8" cstate="print">
            <a:extLst>
              <a:ext uri="{28A0092B-C50C-407E-A947-70E740481C1C}">
                <a14:useLocalDpi xmlns:a14="http://schemas.microsoft.com/office/drawing/2010/main" val="0"/>
              </a:ext>
            </a:extLst>
          </a:blip>
          <a:stretch>
            <a:fillRect/>
          </a:stretch>
        </p:blipFill>
        <p:spPr>
          <a:xfrm>
            <a:off x="9288128" y="6858825"/>
            <a:ext cx="1163972" cy="504000"/>
          </a:xfrm>
          <a:prstGeom prst="rect">
            <a:avLst/>
          </a:prstGeom>
        </p:spPr>
      </p:pic>
      <p:grpSp>
        <p:nvGrpSpPr>
          <p:cNvPr id="16" name="Group 15"/>
          <p:cNvGrpSpPr>
            <a:grpSpLocks noGrp="1" noSelect="1" noRot="1" noMove="1" noResize="1"/>
          </p:cNvGrpSpPr>
          <p:nvPr userDrawn="1">
            <p:custDataLst>
              <p:tags r:id="rId6"/>
            </p:custDataLst>
          </p:nvPr>
        </p:nvGrpSpPr>
        <p:grpSpPr>
          <a:xfrm>
            <a:off x="156364" y="6637396"/>
            <a:ext cx="10287000" cy="58876"/>
            <a:chOff x="165100" y="6646133"/>
            <a:chExt cx="10287000" cy="58876"/>
          </a:xfrm>
        </p:grpSpPr>
        <p:cxnSp>
          <p:nvCxnSpPr>
            <p:cNvPr id="3" name="Straight Connector 2"/>
            <p:cNvCxnSpPr/>
            <p:nvPr userDrawn="1"/>
          </p:nvCxnSpPr>
          <p:spPr>
            <a:xfrm>
              <a:off x="243768" y="6646133"/>
              <a:ext cx="10196813" cy="0"/>
            </a:xfrm>
            <a:prstGeom prst="line">
              <a:avLst/>
            </a:prstGeom>
            <a:ln w="38100">
              <a:solidFill>
                <a:srgbClr val="009A97"/>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165100" y="6705009"/>
              <a:ext cx="1028700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High_Title and Content">
    <p:spTree>
      <p:nvGrpSpPr>
        <p:cNvPr id="1" name=""/>
        <p:cNvGrpSpPr/>
        <p:nvPr/>
      </p:nvGrpSpPr>
      <p:grpSpPr>
        <a:xfrm>
          <a:off x="0" y="0"/>
          <a:ext cx="0" cy="0"/>
          <a:chOff x="0" y="0"/>
          <a:chExt cx="0" cy="0"/>
        </a:xfrm>
      </p:grpSpPr>
      <p:sp>
        <p:nvSpPr>
          <p:cNvPr id="17" name="bk object 17"/>
          <p:cNvSpPr>
            <a:spLocks noGrp="1" noSelect="1" noRot="1" noMove="1" noResize="1" noEditPoints="1" noAdjustHandles="1" noChangeArrowheads="1" noChangeShapeType="1" noTextEdit="1"/>
          </p:cNvSpPr>
          <p:nvPr>
            <p:custDataLst>
              <p:tags r:id="rId1"/>
            </p:custDataLst>
          </p:nvPr>
        </p:nvSpPr>
        <p:spPr>
          <a:xfrm>
            <a:off x="252006" y="6705009"/>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8" name="bk object 18"/>
          <p:cNvSpPr>
            <a:spLocks noGrp="1" noSelect="1" noRot="1" noMove="1" noResize="1" noEditPoints="1" noAdjustHandles="1" noChangeArrowheads="1" noChangeShapeType="1" noTextEdit="1"/>
          </p:cNvSpPr>
          <p:nvPr>
            <p:custDataLst>
              <p:tags r:id="rId2"/>
            </p:custDataLst>
          </p:nvPr>
        </p:nvSpPr>
        <p:spPr>
          <a:xfrm>
            <a:off x="252006" y="270008"/>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21" name="bk object 21"/>
          <p:cNvSpPr>
            <a:spLocks noGrp="1" noSelect="1" noRot="1" noMove="1" noResize="1" noEditPoints="1" noAdjustHandles="1" noChangeArrowheads="1" noChangeShapeType="1" noTextEdit="1"/>
          </p:cNvSpPr>
          <p:nvPr>
            <p:custDataLst>
              <p:tags r:id="rId3"/>
            </p:custDataLst>
          </p:nvPr>
        </p:nvSpPr>
        <p:spPr>
          <a:xfrm>
            <a:off x="0" y="0"/>
            <a:ext cx="438784" cy="515620"/>
          </a:xfrm>
          <a:custGeom>
            <a:avLst/>
            <a:gdLst/>
            <a:ahLst/>
            <a:cxnLst/>
            <a:rect l="l" t="t" r="r" b="b"/>
            <a:pathLst>
              <a:path w="438784" h="515620">
                <a:moveTo>
                  <a:pt x="390803" y="0"/>
                </a:moveTo>
                <a:lnTo>
                  <a:pt x="0" y="0"/>
                </a:lnTo>
                <a:lnTo>
                  <a:pt x="0" y="501115"/>
                </a:lnTo>
                <a:lnTo>
                  <a:pt x="14651" y="505354"/>
                </a:lnTo>
                <a:lnTo>
                  <a:pt x="41336" y="510811"/>
                </a:lnTo>
                <a:lnTo>
                  <a:pt x="68732" y="514150"/>
                </a:lnTo>
                <a:lnTo>
                  <a:pt x="96752" y="515283"/>
                </a:lnTo>
                <a:lnTo>
                  <a:pt x="124772" y="514150"/>
                </a:lnTo>
                <a:lnTo>
                  <a:pt x="178853" y="505354"/>
                </a:lnTo>
                <a:lnTo>
                  <a:pt x="229735" y="488435"/>
                </a:lnTo>
                <a:lnTo>
                  <a:pt x="276715" y="464097"/>
                </a:lnTo>
                <a:lnTo>
                  <a:pt x="319089" y="433043"/>
                </a:lnTo>
                <a:lnTo>
                  <a:pt x="356155" y="395977"/>
                </a:lnTo>
                <a:lnTo>
                  <a:pt x="387209" y="353603"/>
                </a:lnTo>
                <a:lnTo>
                  <a:pt x="411547" y="306623"/>
                </a:lnTo>
                <a:lnTo>
                  <a:pt x="428466" y="255741"/>
                </a:lnTo>
                <a:lnTo>
                  <a:pt x="437262" y="201660"/>
                </a:lnTo>
                <a:lnTo>
                  <a:pt x="438395" y="173640"/>
                </a:lnTo>
                <a:lnTo>
                  <a:pt x="437262" y="145620"/>
                </a:lnTo>
                <a:lnTo>
                  <a:pt x="428466" y="91539"/>
                </a:lnTo>
                <a:lnTo>
                  <a:pt x="411547" y="40657"/>
                </a:lnTo>
                <a:lnTo>
                  <a:pt x="390803" y="0"/>
                </a:lnTo>
                <a:close/>
              </a:path>
            </a:pathLst>
          </a:custGeom>
          <a:solidFill>
            <a:srgbClr val="5ECFCC"/>
          </a:solidFill>
        </p:spPr>
        <p:txBody>
          <a:bodyPr wrap="square" lIns="0" tIns="0" rIns="0" bIns="0" rtlCol="0"/>
          <a:lstStyle/>
          <a:p>
            <a:endParaRPr dirty="0">
              <a:latin typeface="Arial" pitchFamily="34" charset="0"/>
            </a:endParaRPr>
          </a:p>
        </p:txBody>
      </p:sp>
      <p:sp>
        <p:nvSpPr>
          <p:cNvPr id="22" name="bk object 22"/>
          <p:cNvSpPr>
            <a:spLocks noGrp="1" noSelect="1" noRot="1" noMove="1" noResize="1" noEditPoints="1" noAdjustHandles="1" noChangeArrowheads="1" noChangeShapeType="1" noTextEdit="1"/>
          </p:cNvSpPr>
          <p:nvPr>
            <p:custDataLst>
              <p:tags r:id="rId4"/>
            </p:custDataLst>
          </p:nvPr>
        </p:nvSpPr>
        <p:spPr>
          <a:xfrm>
            <a:off x="266465" y="210363"/>
            <a:ext cx="341630" cy="341630"/>
          </a:xfrm>
          <a:custGeom>
            <a:avLst/>
            <a:gdLst/>
            <a:ahLst/>
            <a:cxnLst/>
            <a:rect l="l" t="t" r="r" b="b"/>
            <a:pathLst>
              <a:path w="341630" h="341630">
                <a:moveTo>
                  <a:pt x="171399" y="0"/>
                </a:moveTo>
                <a:lnTo>
                  <a:pt x="128163" y="5458"/>
                </a:lnTo>
                <a:lnTo>
                  <a:pt x="89028" y="20918"/>
                </a:lnTo>
                <a:lnTo>
                  <a:pt x="55355" y="45009"/>
                </a:lnTo>
                <a:lnTo>
                  <a:pt x="28502" y="76357"/>
                </a:lnTo>
                <a:lnTo>
                  <a:pt x="9827" y="113590"/>
                </a:lnTo>
                <a:lnTo>
                  <a:pt x="691" y="155335"/>
                </a:lnTo>
                <a:lnTo>
                  <a:pt x="0" y="170016"/>
                </a:lnTo>
                <a:lnTo>
                  <a:pt x="622" y="184824"/>
                </a:lnTo>
                <a:lnTo>
                  <a:pt x="9555" y="226900"/>
                </a:lnTo>
                <a:lnTo>
                  <a:pt x="28023" y="264402"/>
                </a:lnTo>
                <a:lnTo>
                  <a:pt x="54654" y="295977"/>
                </a:lnTo>
                <a:lnTo>
                  <a:pt x="88078" y="320276"/>
                </a:lnTo>
                <a:lnTo>
                  <a:pt x="126926" y="335947"/>
                </a:lnTo>
                <a:lnTo>
                  <a:pt x="169827" y="341638"/>
                </a:lnTo>
                <a:lnTo>
                  <a:pt x="170878" y="341638"/>
                </a:lnTo>
                <a:lnTo>
                  <a:pt x="213886" y="336164"/>
                </a:lnTo>
                <a:lnTo>
                  <a:pt x="252914" y="320652"/>
                </a:lnTo>
                <a:lnTo>
                  <a:pt x="286517" y="296485"/>
                </a:lnTo>
                <a:lnTo>
                  <a:pt x="313314" y="265044"/>
                </a:lnTo>
                <a:lnTo>
                  <a:pt x="331927" y="227707"/>
                </a:lnTo>
                <a:lnTo>
                  <a:pt x="340975" y="185856"/>
                </a:lnTo>
                <a:lnTo>
                  <a:pt x="341627" y="171141"/>
                </a:lnTo>
                <a:lnTo>
                  <a:pt x="341003" y="156384"/>
                </a:lnTo>
                <a:lnTo>
                  <a:pt x="332044" y="114426"/>
                </a:lnTo>
                <a:lnTo>
                  <a:pt x="313527" y="77001"/>
                </a:lnTo>
                <a:lnTo>
                  <a:pt x="286828" y="45478"/>
                </a:lnTo>
                <a:lnTo>
                  <a:pt x="253323" y="21224"/>
                </a:lnTo>
                <a:lnTo>
                  <a:pt x="214388" y="5609"/>
                </a:lnTo>
                <a:lnTo>
                  <a:pt x="171399" y="0"/>
                </a:lnTo>
                <a:close/>
              </a:path>
            </a:pathLst>
          </a:custGeom>
          <a:solidFill>
            <a:srgbClr val="EB3C8C"/>
          </a:solidFill>
        </p:spPr>
        <p:txBody>
          <a:bodyPr wrap="square" lIns="0" tIns="0" rIns="0" bIns="0" rtlCol="0"/>
          <a:lstStyle/>
          <a:p>
            <a:endParaRPr dirty="0">
              <a:latin typeface="Arial" pitchFamily="34" charset="0"/>
            </a:endParaRPr>
          </a:p>
        </p:txBody>
      </p:sp>
      <p:sp>
        <p:nvSpPr>
          <p:cNvPr id="15" name="Holder 2"/>
          <p:cNvSpPr>
            <a:spLocks noGrp="1"/>
          </p:cNvSpPr>
          <p:nvPr>
            <p:ph type="title"/>
          </p:nvPr>
        </p:nvSpPr>
        <p:spPr>
          <a:xfrm>
            <a:off x="469900" y="551993"/>
            <a:ext cx="9710800" cy="641787"/>
          </a:xfrm>
          <a:prstGeom prst="rect">
            <a:avLst/>
          </a:prstGeom>
        </p:spPr>
        <p:txBody>
          <a:bodyPr lIns="0" tIns="0" rIns="0" bIns="0" anchor="t"/>
          <a:lstStyle>
            <a:lvl1pPr>
              <a:defRPr sz="2800" b="1" i="0">
                <a:solidFill>
                  <a:srgbClr val="008988"/>
                </a:solidFill>
                <a:latin typeface="Arial"/>
                <a:cs typeface="Arial"/>
              </a:defRPr>
            </a:lvl1pPr>
          </a:lstStyle>
          <a:p>
            <a:r>
              <a:rPr lang="en-US"/>
              <a:t>Click to edit Master title style</a:t>
            </a:r>
            <a:endParaRPr dirty="0"/>
          </a:p>
        </p:txBody>
      </p:sp>
      <p:pic>
        <p:nvPicPr>
          <p:cNvPr id="9" name="Picture 8"/>
          <p:cNvPicPr>
            <a:picLocks noGrp="1" noSelect="1" noRot="1" noMove="1" noResize="1" noEditPoints="1" noAdjustHandles="1" noChangeArrowheads="1" noChangeShapeType="1"/>
          </p:cNvPicPr>
          <p:nvPr userDrawn="1">
            <p:custDataLst>
              <p:tags r:id="rId5"/>
            </p:custDataLst>
          </p:nvPr>
        </p:nvPicPr>
        <p:blipFill>
          <a:blip r:embed="rId8" cstate="print">
            <a:extLst>
              <a:ext uri="{28A0092B-C50C-407E-A947-70E740481C1C}">
                <a14:useLocalDpi xmlns:a14="http://schemas.microsoft.com/office/drawing/2010/main" val="0"/>
              </a:ext>
            </a:extLst>
          </a:blip>
          <a:stretch>
            <a:fillRect/>
          </a:stretch>
        </p:blipFill>
        <p:spPr>
          <a:xfrm>
            <a:off x="9288128" y="6858825"/>
            <a:ext cx="1163972" cy="504000"/>
          </a:xfrm>
          <a:prstGeom prst="rect">
            <a:avLst/>
          </a:prstGeom>
        </p:spPr>
      </p:pic>
      <p:grpSp>
        <p:nvGrpSpPr>
          <p:cNvPr id="16" name="Group 15"/>
          <p:cNvGrpSpPr>
            <a:grpSpLocks noGrp="1" noSelect="1" noRot="1" noMove="1" noResize="1"/>
          </p:cNvGrpSpPr>
          <p:nvPr userDrawn="1">
            <p:custDataLst>
              <p:tags r:id="rId6"/>
            </p:custDataLst>
          </p:nvPr>
        </p:nvGrpSpPr>
        <p:grpSpPr>
          <a:xfrm>
            <a:off x="156364" y="6637396"/>
            <a:ext cx="10287000" cy="58876"/>
            <a:chOff x="165100" y="6646133"/>
            <a:chExt cx="10287000" cy="58876"/>
          </a:xfrm>
        </p:grpSpPr>
        <p:cxnSp>
          <p:nvCxnSpPr>
            <p:cNvPr id="3" name="Straight Connector 2"/>
            <p:cNvCxnSpPr/>
            <p:nvPr userDrawn="1"/>
          </p:nvCxnSpPr>
          <p:spPr>
            <a:xfrm>
              <a:off x="243768" y="6646133"/>
              <a:ext cx="10196813" cy="0"/>
            </a:xfrm>
            <a:prstGeom prst="line">
              <a:avLst/>
            </a:prstGeom>
            <a:ln w="38100">
              <a:solidFill>
                <a:srgbClr val="009A97"/>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165100" y="6705009"/>
              <a:ext cx="1028700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2" name="Text Placeholder 21"/>
          <p:cNvSpPr>
            <a:spLocks noGrp="1"/>
          </p:cNvSpPr>
          <p:nvPr>
            <p:ph idx="1"/>
          </p:nvPr>
        </p:nvSpPr>
        <p:spPr>
          <a:xfrm>
            <a:off x="469900" y="1356332"/>
            <a:ext cx="9710800" cy="5098251"/>
          </a:xfrm>
          <a:prstGeom prst="rect">
            <a:avLst/>
          </a:prstGeom>
        </p:spPr>
        <p:txBody>
          <a:bodyPr vert="horz" lIns="91440" tIns="45720" rIns="91440" bIns="45720" rtlCol="0">
            <a:noAutofit/>
          </a:bodyPr>
          <a:lstStyle>
            <a:lvl1pPr marL="0" indent="0">
              <a:buFont typeface="Arial" panose="020B0604020202020204" pitchFamily="34" charset="0"/>
              <a:buNone/>
              <a:defRPr/>
            </a:lvl1pPr>
            <a:lvl2pPr marL="457200" indent="0">
              <a:buFont typeface="Arial" panose="020B0604020202020204" pitchFamily="34" charset="0"/>
              <a:buNone/>
              <a:defRPr/>
            </a:lvl2pPr>
            <a:lvl3pPr marL="914400" indent="0">
              <a:buFont typeface="Arial" panose="020B0604020202020204" pitchFamily="34" charset="0"/>
              <a:buNone/>
              <a:defRPr/>
            </a:lvl3pPr>
            <a:lvl4pPr marL="1371600" indent="0">
              <a:buFont typeface="Arial" panose="020B0604020202020204" pitchFamily="34" charset="0"/>
              <a:buNone/>
              <a:defRPr/>
            </a:lvl4pPr>
            <a:lvl5pPr marL="1828800" indent="0">
              <a:buFont typeface="Arial" panose="020B0604020202020204" pitchFamily="34" charset="0"/>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4242490123"/>
      </p:ext>
    </p:extLst>
  </p:cSld>
  <p:clrMapOvr>
    <a:masterClrMapping/>
  </p:clrMapOvr>
  <p:extLst mod="1">
    <p:ext uri="{DCECCB84-F9BA-43D5-87BE-67443E8EF086}">
      <p15:sldGuideLst xmlns:p15="http://schemas.microsoft.com/office/powerpoint/2012/main">
        <p15:guide id="1" orient="horz" pos="846"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_2 columns">
    <p:spTree>
      <p:nvGrpSpPr>
        <p:cNvPr id="1" name=""/>
        <p:cNvGrpSpPr/>
        <p:nvPr/>
      </p:nvGrpSpPr>
      <p:grpSpPr>
        <a:xfrm>
          <a:off x="0" y="0"/>
          <a:ext cx="0" cy="0"/>
          <a:chOff x="0" y="0"/>
          <a:chExt cx="0" cy="0"/>
        </a:xfrm>
      </p:grpSpPr>
      <p:sp>
        <p:nvSpPr>
          <p:cNvPr id="17" name="bk object 17"/>
          <p:cNvSpPr>
            <a:spLocks noGrp="1" noSelect="1" noRot="1" noMove="1" noResize="1" noEditPoints="1" noAdjustHandles="1" noChangeArrowheads="1" noChangeShapeType="1" noTextEdit="1"/>
          </p:cNvSpPr>
          <p:nvPr>
            <p:custDataLst>
              <p:tags r:id="rId1"/>
            </p:custDataLst>
          </p:nvPr>
        </p:nvSpPr>
        <p:spPr>
          <a:xfrm>
            <a:off x="252006" y="6705009"/>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8" name="bk object 18"/>
          <p:cNvSpPr>
            <a:spLocks noGrp="1" noSelect="1" noRot="1" noMove="1" noResize="1" noEditPoints="1" noAdjustHandles="1" noChangeArrowheads="1" noChangeShapeType="1" noTextEdit="1"/>
          </p:cNvSpPr>
          <p:nvPr>
            <p:custDataLst>
              <p:tags r:id="rId2"/>
            </p:custDataLst>
          </p:nvPr>
        </p:nvSpPr>
        <p:spPr>
          <a:xfrm>
            <a:off x="252006" y="270008"/>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21" name="bk object 21"/>
          <p:cNvSpPr>
            <a:spLocks noGrp="1" noSelect="1" noRot="1" noMove="1" noResize="1" noEditPoints="1" noAdjustHandles="1" noChangeArrowheads="1" noChangeShapeType="1" noTextEdit="1"/>
          </p:cNvSpPr>
          <p:nvPr>
            <p:custDataLst>
              <p:tags r:id="rId3"/>
            </p:custDataLst>
          </p:nvPr>
        </p:nvSpPr>
        <p:spPr>
          <a:xfrm>
            <a:off x="0" y="0"/>
            <a:ext cx="438784" cy="515620"/>
          </a:xfrm>
          <a:custGeom>
            <a:avLst/>
            <a:gdLst/>
            <a:ahLst/>
            <a:cxnLst/>
            <a:rect l="l" t="t" r="r" b="b"/>
            <a:pathLst>
              <a:path w="438784" h="515620">
                <a:moveTo>
                  <a:pt x="390803" y="0"/>
                </a:moveTo>
                <a:lnTo>
                  <a:pt x="0" y="0"/>
                </a:lnTo>
                <a:lnTo>
                  <a:pt x="0" y="501115"/>
                </a:lnTo>
                <a:lnTo>
                  <a:pt x="14651" y="505354"/>
                </a:lnTo>
                <a:lnTo>
                  <a:pt x="41336" y="510811"/>
                </a:lnTo>
                <a:lnTo>
                  <a:pt x="68732" y="514150"/>
                </a:lnTo>
                <a:lnTo>
                  <a:pt x="96752" y="515283"/>
                </a:lnTo>
                <a:lnTo>
                  <a:pt x="124772" y="514150"/>
                </a:lnTo>
                <a:lnTo>
                  <a:pt x="178853" y="505354"/>
                </a:lnTo>
                <a:lnTo>
                  <a:pt x="229735" y="488435"/>
                </a:lnTo>
                <a:lnTo>
                  <a:pt x="276715" y="464097"/>
                </a:lnTo>
                <a:lnTo>
                  <a:pt x="319089" y="433043"/>
                </a:lnTo>
                <a:lnTo>
                  <a:pt x="356155" y="395977"/>
                </a:lnTo>
                <a:lnTo>
                  <a:pt x="387209" y="353603"/>
                </a:lnTo>
                <a:lnTo>
                  <a:pt x="411547" y="306623"/>
                </a:lnTo>
                <a:lnTo>
                  <a:pt x="428466" y="255741"/>
                </a:lnTo>
                <a:lnTo>
                  <a:pt x="437262" y="201660"/>
                </a:lnTo>
                <a:lnTo>
                  <a:pt x="438395" y="173640"/>
                </a:lnTo>
                <a:lnTo>
                  <a:pt x="437262" y="145620"/>
                </a:lnTo>
                <a:lnTo>
                  <a:pt x="428466" y="91539"/>
                </a:lnTo>
                <a:lnTo>
                  <a:pt x="411547" y="40657"/>
                </a:lnTo>
                <a:lnTo>
                  <a:pt x="390803" y="0"/>
                </a:lnTo>
                <a:close/>
              </a:path>
            </a:pathLst>
          </a:custGeom>
          <a:solidFill>
            <a:srgbClr val="5ECFCC"/>
          </a:solidFill>
        </p:spPr>
        <p:txBody>
          <a:bodyPr wrap="square" lIns="0" tIns="0" rIns="0" bIns="0" rtlCol="0"/>
          <a:lstStyle/>
          <a:p>
            <a:endParaRPr dirty="0">
              <a:latin typeface="Arial" pitchFamily="34" charset="0"/>
            </a:endParaRPr>
          </a:p>
        </p:txBody>
      </p:sp>
      <p:sp>
        <p:nvSpPr>
          <p:cNvPr id="22" name="bk object 22"/>
          <p:cNvSpPr>
            <a:spLocks noGrp="1" noSelect="1" noRot="1" noMove="1" noResize="1" noEditPoints="1" noAdjustHandles="1" noChangeArrowheads="1" noChangeShapeType="1" noTextEdit="1"/>
          </p:cNvSpPr>
          <p:nvPr>
            <p:custDataLst>
              <p:tags r:id="rId4"/>
            </p:custDataLst>
          </p:nvPr>
        </p:nvSpPr>
        <p:spPr>
          <a:xfrm>
            <a:off x="266465" y="210363"/>
            <a:ext cx="341630" cy="341630"/>
          </a:xfrm>
          <a:custGeom>
            <a:avLst/>
            <a:gdLst/>
            <a:ahLst/>
            <a:cxnLst/>
            <a:rect l="l" t="t" r="r" b="b"/>
            <a:pathLst>
              <a:path w="341630" h="341630">
                <a:moveTo>
                  <a:pt x="171399" y="0"/>
                </a:moveTo>
                <a:lnTo>
                  <a:pt x="128163" y="5458"/>
                </a:lnTo>
                <a:lnTo>
                  <a:pt x="89028" y="20918"/>
                </a:lnTo>
                <a:lnTo>
                  <a:pt x="55355" y="45009"/>
                </a:lnTo>
                <a:lnTo>
                  <a:pt x="28502" y="76357"/>
                </a:lnTo>
                <a:lnTo>
                  <a:pt x="9827" y="113590"/>
                </a:lnTo>
                <a:lnTo>
                  <a:pt x="691" y="155335"/>
                </a:lnTo>
                <a:lnTo>
                  <a:pt x="0" y="170016"/>
                </a:lnTo>
                <a:lnTo>
                  <a:pt x="622" y="184824"/>
                </a:lnTo>
                <a:lnTo>
                  <a:pt x="9555" y="226900"/>
                </a:lnTo>
                <a:lnTo>
                  <a:pt x="28023" y="264402"/>
                </a:lnTo>
                <a:lnTo>
                  <a:pt x="54654" y="295977"/>
                </a:lnTo>
                <a:lnTo>
                  <a:pt x="88078" y="320276"/>
                </a:lnTo>
                <a:lnTo>
                  <a:pt x="126926" y="335947"/>
                </a:lnTo>
                <a:lnTo>
                  <a:pt x="169827" y="341638"/>
                </a:lnTo>
                <a:lnTo>
                  <a:pt x="170878" y="341638"/>
                </a:lnTo>
                <a:lnTo>
                  <a:pt x="213886" y="336164"/>
                </a:lnTo>
                <a:lnTo>
                  <a:pt x="252914" y="320652"/>
                </a:lnTo>
                <a:lnTo>
                  <a:pt x="286517" y="296485"/>
                </a:lnTo>
                <a:lnTo>
                  <a:pt x="313314" y="265044"/>
                </a:lnTo>
                <a:lnTo>
                  <a:pt x="331927" y="227707"/>
                </a:lnTo>
                <a:lnTo>
                  <a:pt x="340975" y="185856"/>
                </a:lnTo>
                <a:lnTo>
                  <a:pt x="341627" y="171141"/>
                </a:lnTo>
                <a:lnTo>
                  <a:pt x="341003" y="156384"/>
                </a:lnTo>
                <a:lnTo>
                  <a:pt x="332044" y="114426"/>
                </a:lnTo>
                <a:lnTo>
                  <a:pt x="313527" y="77001"/>
                </a:lnTo>
                <a:lnTo>
                  <a:pt x="286828" y="45478"/>
                </a:lnTo>
                <a:lnTo>
                  <a:pt x="253323" y="21224"/>
                </a:lnTo>
                <a:lnTo>
                  <a:pt x="214388" y="5609"/>
                </a:lnTo>
                <a:lnTo>
                  <a:pt x="171399" y="0"/>
                </a:lnTo>
                <a:close/>
              </a:path>
            </a:pathLst>
          </a:custGeom>
          <a:solidFill>
            <a:srgbClr val="EB3C8C"/>
          </a:solidFill>
        </p:spPr>
        <p:txBody>
          <a:bodyPr wrap="square" lIns="0" tIns="0" rIns="0" bIns="0" rtlCol="0"/>
          <a:lstStyle/>
          <a:p>
            <a:endParaRPr dirty="0">
              <a:latin typeface="Arial" pitchFamily="34" charset="0"/>
            </a:endParaRPr>
          </a:p>
        </p:txBody>
      </p:sp>
      <p:sp>
        <p:nvSpPr>
          <p:cNvPr id="8" name="Holder 2"/>
          <p:cNvSpPr>
            <a:spLocks noGrp="1"/>
          </p:cNvSpPr>
          <p:nvPr>
            <p:ph type="title"/>
          </p:nvPr>
        </p:nvSpPr>
        <p:spPr>
          <a:xfrm>
            <a:off x="469900" y="1571625"/>
            <a:ext cx="9710800" cy="915035"/>
          </a:xfrm>
          <a:prstGeom prst="rect">
            <a:avLst/>
          </a:prstGeom>
        </p:spPr>
        <p:txBody>
          <a:bodyPr lIns="0" tIns="0" rIns="0" bIns="0"/>
          <a:lstStyle>
            <a:lvl1pPr>
              <a:defRPr sz="2800" b="1" i="0">
                <a:solidFill>
                  <a:srgbClr val="008988"/>
                </a:solidFill>
                <a:latin typeface="Arial"/>
                <a:cs typeface="Arial"/>
              </a:defRPr>
            </a:lvl1pPr>
          </a:lstStyle>
          <a:p>
            <a:r>
              <a:rPr lang="en-US"/>
              <a:t>Click to edit Master title style</a:t>
            </a:r>
            <a:endParaRPr dirty="0"/>
          </a:p>
        </p:txBody>
      </p:sp>
      <p:sp>
        <p:nvSpPr>
          <p:cNvPr id="9" name="Holder 3"/>
          <p:cNvSpPr>
            <a:spLocks noGrp="1"/>
          </p:cNvSpPr>
          <p:nvPr>
            <p:ph type="body" idx="1"/>
          </p:nvPr>
        </p:nvSpPr>
        <p:spPr>
          <a:xfrm>
            <a:off x="491298" y="2714625"/>
            <a:ext cx="4680000" cy="3414672"/>
          </a:xfrm>
          <a:prstGeom prst="rect">
            <a:avLst/>
          </a:prstGeom>
        </p:spPr>
        <p:txBody>
          <a:bodyPr lIns="0" tIns="0" rIns="0" bIns="0">
            <a:noAutofit/>
          </a:bodyPr>
          <a:lstStyle>
            <a:lvl1pPr marL="0">
              <a:lnSpc>
                <a:spcPct val="130000"/>
              </a:lnSpc>
              <a:spcAft>
                <a:spcPts val="1800"/>
              </a:spcAft>
              <a:tabLst>
                <a:tab pos="360000" algn="l"/>
                <a:tab pos="720000" algn="l"/>
                <a:tab pos="1080000" algn="l"/>
                <a:tab pos="1440000" algn="l"/>
                <a:tab pos="2160000" algn="l"/>
                <a:tab pos="2880000" algn="l"/>
                <a:tab pos="3600000" algn="l"/>
              </a:tabLst>
              <a:defRPr lang="en-GB" sz="2200" b="0" i="0" dirty="0">
                <a:solidFill>
                  <a:srgbClr val="008988"/>
                </a:solidFill>
                <a:latin typeface="Arial" pitchFamily="34" charset="0"/>
                <a:ea typeface="+mn-ea"/>
                <a:cs typeface="Arial" pitchFamily="34" charset="0"/>
              </a:defRPr>
            </a:lvl1pPr>
          </a:lstStyle>
          <a:p>
            <a:pPr lvl="0"/>
            <a:r>
              <a:rPr lang="en-US"/>
              <a:t>Edit Master text styles</a:t>
            </a:r>
          </a:p>
        </p:txBody>
      </p:sp>
      <p:sp>
        <p:nvSpPr>
          <p:cNvPr id="10" name="Holder 3"/>
          <p:cNvSpPr>
            <a:spLocks noGrp="1"/>
          </p:cNvSpPr>
          <p:nvPr>
            <p:ph type="body" idx="10"/>
          </p:nvPr>
        </p:nvSpPr>
        <p:spPr>
          <a:xfrm>
            <a:off x="5467300" y="2714625"/>
            <a:ext cx="4680000" cy="3414672"/>
          </a:xfrm>
          <a:prstGeom prst="rect">
            <a:avLst/>
          </a:prstGeom>
        </p:spPr>
        <p:txBody>
          <a:bodyPr lIns="0" tIns="0" rIns="0" bIns="0">
            <a:noAutofit/>
          </a:bodyPr>
          <a:lstStyle>
            <a:lvl1pPr marL="0">
              <a:lnSpc>
                <a:spcPct val="130000"/>
              </a:lnSpc>
              <a:spcAft>
                <a:spcPts val="1800"/>
              </a:spcAft>
              <a:tabLst>
                <a:tab pos="360000" algn="l"/>
                <a:tab pos="720000" algn="l"/>
                <a:tab pos="1080000" algn="l"/>
                <a:tab pos="1440000" algn="l"/>
                <a:tab pos="2160000" algn="l"/>
                <a:tab pos="2880000" algn="l"/>
                <a:tab pos="3600000" algn="l"/>
              </a:tabLst>
              <a:defRPr lang="en-GB" sz="2200" b="0" i="0" dirty="0">
                <a:solidFill>
                  <a:srgbClr val="008988"/>
                </a:solidFill>
                <a:latin typeface="Arial" pitchFamily="34" charset="0"/>
                <a:ea typeface="+mn-ea"/>
                <a:cs typeface="Arial" pitchFamily="34" charset="0"/>
              </a:defRPr>
            </a:lvl1pPr>
          </a:lstStyle>
          <a:p>
            <a:pPr lvl="0"/>
            <a:r>
              <a:rPr lang="en-US"/>
              <a:t>Edit Master text styles</a:t>
            </a:r>
          </a:p>
        </p:txBody>
      </p:sp>
      <p:pic>
        <p:nvPicPr>
          <p:cNvPr id="11" name="Picture 10"/>
          <p:cNvPicPr>
            <a:picLocks noGrp="1" noSelect="1" noRot="1" noMove="1" noResize="1" noEditPoints="1" noAdjustHandles="1" noChangeArrowheads="1" noChangeShapeType="1"/>
          </p:cNvPicPr>
          <p:nvPr userDrawn="1">
            <p:custDataLst>
              <p:tags r:id="rId5"/>
            </p:custDataLst>
          </p:nvPr>
        </p:nvPicPr>
        <p:blipFill>
          <a:blip r:embed="rId8" cstate="print">
            <a:extLst>
              <a:ext uri="{28A0092B-C50C-407E-A947-70E740481C1C}">
                <a14:useLocalDpi xmlns:a14="http://schemas.microsoft.com/office/drawing/2010/main" val="0"/>
              </a:ext>
            </a:extLst>
          </a:blip>
          <a:stretch>
            <a:fillRect/>
          </a:stretch>
        </p:blipFill>
        <p:spPr>
          <a:xfrm>
            <a:off x="9288128" y="6858825"/>
            <a:ext cx="1163972" cy="504000"/>
          </a:xfrm>
          <a:prstGeom prst="rect">
            <a:avLst/>
          </a:prstGeom>
        </p:spPr>
      </p:pic>
      <p:grpSp>
        <p:nvGrpSpPr>
          <p:cNvPr id="12" name="Group 11"/>
          <p:cNvGrpSpPr>
            <a:grpSpLocks noGrp="1" noSelect="1" noRot="1" noMove="1" noResize="1"/>
          </p:cNvGrpSpPr>
          <p:nvPr userDrawn="1">
            <p:custDataLst>
              <p:tags r:id="rId6"/>
            </p:custDataLst>
          </p:nvPr>
        </p:nvGrpSpPr>
        <p:grpSpPr>
          <a:xfrm>
            <a:off x="165100" y="6646133"/>
            <a:ext cx="10287000" cy="58876"/>
            <a:chOff x="165100" y="6646133"/>
            <a:chExt cx="10287000" cy="58876"/>
          </a:xfrm>
        </p:grpSpPr>
        <p:cxnSp>
          <p:nvCxnSpPr>
            <p:cNvPr id="14" name="Straight Connector 13"/>
            <p:cNvCxnSpPr/>
            <p:nvPr userDrawn="1"/>
          </p:nvCxnSpPr>
          <p:spPr>
            <a:xfrm>
              <a:off x="243768" y="6646133"/>
              <a:ext cx="10196813" cy="0"/>
            </a:xfrm>
            <a:prstGeom prst="line">
              <a:avLst/>
            </a:prstGeom>
            <a:ln w="38100">
              <a:solidFill>
                <a:srgbClr val="009A97"/>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a:off x="165100" y="6705009"/>
              <a:ext cx="1028700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2442143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le and picture">
    <p:bg>
      <p:bgPr>
        <a:solidFill>
          <a:schemeClr val="bg1"/>
        </a:solidFill>
        <a:effectLst/>
      </p:bgPr>
    </p:bg>
    <p:spTree>
      <p:nvGrpSpPr>
        <p:cNvPr id="1" name=""/>
        <p:cNvGrpSpPr/>
        <p:nvPr/>
      </p:nvGrpSpPr>
      <p:grpSpPr>
        <a:xfrm>
          <a:off x="0" y="0"/>
          <a:ext cx="0" cy="0"/>
          <a:chOff x="0" y="0"/>
          <a:chExt cx="0" cy="0"/>
        </a:xfrm>
      </p:grpSpPr>
      <p:sp>
        <p:nvSpPr>
          <p:cNvPr id="17" name="bk object 17"/>
          <p:cNvSpPr>
            <a:spLocks noGrp="1" noSelect="1" noRot="1" noMove="1" noResize="1" noEditPoints="1" noAdjustHandles="1" noChangeArrowheads="1" noChangeShapeType="1" noTextEdit="1"/>
          </p:cNvSpPr>
          <p:nvPr>
            <p:custDataLst>
              <p:tags r:id="rId1"/>
            </p:custDataLst>
          </p:nvPr>
        </p:nvSpPr>
        <p:spPr>
          <a:xfrm>
            <a:off x="252006" y="6705009"/>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8" name="bk object 18"/>
          <p:cNvSpPr>
            <a:spLocks noGrp="1" noSelect="1" noRot="1" noMove="1" noResize="1" noEditPoints="1" noAdjustHandles="1" noChangeArrowheads="1" noChangeShapeType="1" noTextEdit="1"/>
          </p:cNvSpPr>
          <p:nvPr>
            <p:custDataLst>
              <p:tags r:id="rId2"/>
            </p:custDataLst>
          </p:nvPr>
        </p:nvSpPr>
        <p:spPr>
          <a:xfrm>
            <a:off x="252006" y="270008"/>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9" name="bk object 19"/>
          <p:cNvSpPr>
            <a:spLocks noGrp="1" noSelect="1" noRot="1" noMove="1" noResize="1" noEditPoints="1" noAdjustHandles="1" noChangeArrowheads="1" noChangeShapeType="1" noTextEdit="1"/>
          </p:cNvSpPr>
          <p:nvPr>
            <p:custDataLst>
              <p:tags r:id="rId3"/>
            </p:custDataLst>
          </p:nvPr>
        </p:nvSpPr>
        <p:spPr>
          <a:xfrm>
            <a:off x="266465" y="210363"/>
            <a:ext cx="341630" cy="341630"/>
          </a:xfrm>
          <a:custGeom>
            <a:avLst/>
            <a:gdLst/>
            <a:ahLst/>
            <a:cxnLst/>
            <a:rect l="l" t="t" r="r" b="b"/>
            <a:pathLst>
              <a:path w="341630" h="341630">
                <a:moveTo>
                  <a:pt x="171399" y="0"/>
                </a:moveTo>
                <a:lnTo>
                  <a:pt x="128163" y="5458"/>
                </a:lnTo>
                <a:lnTo>
                  <a:pt x="89028" y="20918"/>
                </a:lnTo>
                <a:lnTo>
                  <a:pt x="55355" y="45009"/>
                </a:lnTo>
                <a:lnTo>
                  <a:pt x="28502" y="76357"/>
                </a:lnTo>
                <a:lnTo>
                  <a:pt x="9827" y="113590"/>
                </a:lnTo>
                <a:lnTo>
                  <a:pt x="691" y="155335"/>
                </a:lnTo>
                <a:lnTo>
                  <a:pt x="0" y="170016"/>
                </a:lnTo>
                <a:lnTo>
                  <a:pt x="622" y="184824"/>
                </a:lnTo>
                <a:lnTo>
                  <a:pt x="9555" y="226900"/>
                </a:lnTo>
                <a:lnTo>
                  <a:pt x="28023" y="264402"/>
                </a:lnTo>
                <a:lnTo>
                  <a:pt x="54654" y="295977"/>
                </a:lnTo>
                <a:lnTo>
                  <a:pt x="88078" y="320276"/>
                </a:lnTo>
                <a:lnTo>
                  <a:pt x="126926" y="335947"/>
                </a:lnTo>
                <a:lnTo>
                  <a:pt x="169827" y="341638"/>
                </a:lnTo>
                <a:lnTo>
                  <a:pt x="170878" y="341638"/>
                </a:lnTo>
                <a:lnTo>
                  <a:pt x="213886" y="336164"/>
                </a:lnTo>
                <a:lnTo>
                  <a:pt x="252914" y="320652"/>
                </a:lnTo>
                <a:lnTo>
                  <a:pt x="286517" y="296485"/>
                </a:lnTo>
                <a:lnTo>
                  <a:pt x="313314" y="265044"/>
                </a:lnTo>
                <a:lnTo>
                  <a:pt x="331927" y="227707"/>
                </a:lnTo>
                <a:lnTo>
                  <a:pt x="340975" y="185856"/>
                </a:lnTo>
                <a:lnTo>
                  <a:pt x="341627" y="171141"/>
                </a:lnTo>
                <a:lnTo>
                  <a:pt x="341003" y="156384"/>
                </a:lnTo>
                <a:lnTo>
                  <a:pt x="332044" y="114426"/>
                </a:lnTo>
                <a:lnTo>
                  <a:pt x="313527" y="77001"/>
                </a:lnTo>
                <a:lnTo>
                  <a:pt x="286828" y="45478"/>
                </a:lnTo>
                <a:lnTo>
                  <a:pt x="253323" y="21224"/>
                </a:lnTo>
                <a:lnTo>
                  <a:pt x="214388" y="5609"/>
                </a:lnTo>
                <a:lnTo>
                  <a:pt x="171399" y="0"/>
                </a:lnTo>
                <a:close/>
              </a:path>
            </a:pathLst>
          </a:custGeom>
          <a:solidFill>
            <a:srgbClr val="FFFFFF"/>
          </a:solidFill>
        </p:spPr>
        <p:txBody>
          <a:bodyPr wrap="square" lIns="0" tIns="0" rIns="0" bIns="0" rtlCol="0"/>
          <a:lstStyle/>
          <a:p>
            <a:endParaRPr dirty="0">
              <a:latin typeface="Arial" pitchFamily="34" charset="0"/>
            </a:endParaRPr>
          </a:p>
        </p:txBody>
      </p:sp>
      <p:sp>
        <p:nvSpPr>
          <p:cNvPr id="20" name="bk object 20"/>
          <p:cNvSpPr>
            <a:spLocks noGrp="1" noSelect="1" noRot="1" noMove="1" noResize="1" noEditPoints="1" noAdjustHandles="1" noChangeArrowheads="1" noChangeShapeType="1" noTextEdit="1"/>
          </p:cNvSpPr>
          <p:nvPr>
            <p:custDataLst>
              <p:tags r:id="rId4"/>
            </p:custDataLst>
          </p:nvPr>
        </p:nvSpPr>
        <p:spPr>
          <a:xfrm>
            <a:off x="0" y="0"/>
            <a:ext cx="437515" cy="517525"/>
          </a:xfrm>
          <a:custGeom>
            <a:avLst/>
            <a:gdLst/>
            <a:ahLst/>
            <a:cxnLst/>
            <a:rect l="l" t="t" r="r" b="b"/>
            <a:pathLst>
              <a:path w="437515" h="517525">
                <a:moveTo>
                  <a:pt x="388600" y="0"/>
                </a:moveTo>
                <a:lnTo>
                  <a:pt x="0" y="0"/>
                </a:lnTo>
                <a:lnTo>
                  <a:pt x="0" y="503355"/>
                </a:lnTo>
                <a:lnTo>
                  <a:pt x="13539" y="507271"/>
                </a:lnTo>
                <a:lnTo>
                  <a:pt x="40223" y="512729"/>
                </a:lnTo>
                <a:lnTo>
                  <a:pt x="67619" y="516068"/>
                </a:lnTo>
                <a:lnTo>
                  <a:pt x="95639" y="517200"/>
                </a:lnTo>
                <a:lnTo>
                  <a:pt x="123659" y="516068"/>
                </a:lnTo>
                <a:lnTo>
                  <a:pt x="177740" y="507271"/>
                </a:lnTo>
                <a:lnTo>
                  <a:pt x="228622" y="490352"/>
                </a:lnTo>
                <a:lnTo>
                  <a:pt x="275602" y="466015"/>
                </a:lnTo>
                <a:lnTo>
                  <a:pt x="317977" y="434961"/>
                </a:lnTo>
                <a:lnTo>
                  <a:pt x="355043" y="397895"/>
                </a:lnTo>
                <a:lnTo>
                  <a:pt x="386096" y="355521"/>
                </a:lnTo>
                <a:lnTo>
                  <a:pt x="410434" y="308540"/>
                </a:lnTo>
                <a:lnTo>
                  <a:pt x="427353" y="257658"/>
                </a:lnTo>
                <a:lnTo>
                  <a:pt x="436150" y="203578"/>
                </a:lnTo>
                <a:lnTo>
                  <a:pt x="437282" y="175558"/>
                </a:lnTo>
                <a:lnTo>
                  <a:pt x="436150" y="147538"/>
                </a:lnTo>
                <a:lnTo>
                  <a:pt x="427353" y="93457"/>
                </a:lnTo>
                <a:lnTo>
                  <a:pt x="410434" y="42575"/>
                </a:lnTo>
                <a:lnTo>
                  <a:pt x="399149" y="18553"/>
                </a:lnTo>
                <a:lnTo>
                  <a:pt x="388600" y="0"/>
                </a:lnTo>
              </a:path>
            </a:pathLst>
          </a:custGeom>
          <a:solidFill>
            <a:srgbClr val="FFFFFF"/>
          </a:solidFill>
        </p:spPr>
        <p:txBody>
          <a:bodyPr wrap="square" lIns="0" tIns="0" rIns="0" bIns="0" rtlCol="0"/>
          <a:lstStyle/>
          <a:p>
            <a:endParaRPr dirty="0">
              <a:latin typeface="Arial" pitchFamily="34" charset="0"/>
            </a:endParaRPr>
          </a:p>
        </p:txBody>
      </p:sp>
      <p:sp>
        <p:nvSpPr>
          <p:cNvPr id="21" name="bk object 21"/>
          <p:cNvSpPr>
            <a:spLocks noGrp="1" noSelect="1" noRot="1" noMove="1" noResize="1" noEditPoints="1" noAdjustHandles="1" noChangeArrowheads="1" noChangeShapeType="1" noTextEdit="1"/>
          </p:cNvSpPr>
          <p:nvPr>
            <p:custDataLst>
              <p:tags r:id="rId5"/>
            </p:custDataLst>
          </p:nvPr>
        </p:nvSpPr>
        <p:spPr>
          <a:xfrm>
            <a:off x="0" y="0"/>
            <a:ext cx="438784" cy="515620"/>
          </a:xfrm>
          <a:custGeom>
            <a:avLst/>
            <a:gdLst/>
            <a:ahLst/>
            <a:cxnLst/>
            <a:rect l="l" t="t" r="r" b="b"/>
            <a:pathLst>
              <a:path w="438784" h="515620">
                <a:moveTo>
                  <a:pt x="390803" y="0"/>
                </a:moveTo>
                <a:lnTo>
                  <a:pt x="0" y="0"/>
                </a:lnTo>
                <a:lnTo>
                  <a:pt x="0" y="501115"/>
                </a:lnTo>
                <a:lnTo>
                  <a:pt x="14651" y="505354"/>
                </a:lnTo>
                <a:lnTo>
                  <a:pt x="41336" y="510811"/>
                </a:lnTo>
                <a:lnTo>
                  <a:pt x="68732" y="514150"/>
                </a:lnTo>
                <a:lnTo>
                  <a:pt x="96752" y="515283"/>
                </a:lnTo>
                <a:lnTo>
                  <a:pt x="124772" y="514150"/>
                </a:lnTo>
                <a:lnTo>
                  <a:pt x="178853" y="505354"/>
                </a:lnTo>
                <a:lnTo>
                  <a:pt x="229735" y="488435"/>
                </a:lnTo>
                <a:lnTo>
                  <a:pt x="276715" y="464097"/>
                </a:lnTo>
                <a:lnTo>
                  <a:pt x="319089" y="433043"/>
                </a:lnTo>
                <a:lnTo>
                  <a:pt x="356155" y="395977"/>
                </a:lnTo>
                <a:lnTo>
                  <a:pt x="387209" y="353603"/>
                </a:lnTo>
                <a:lnTo>
                  <a:pt x="411547" y="306623"/>
                </a:lnTo>
                <a:lnTo>
                  <a:pt x="428466" y="255741"/>
                </a:lnTo>
                <a:lnTo>
                  <a:pt x="437262" y="201660"/>
                </a:lnTo>
                <a:lnTo>
                  <a:pt x="438395" y="173640"/>
                </a:lnTo>
                <a:lnTo>
                  <a:pt x="437262" y="145620"/>
                </a:lnTo>
                <a:lnTo>
                  <a:pt x="428466" y="91539"/>
                </a:lnTo>
                <a:lnTo>
                  <a:pt x="411547" y="40657"/>
                </a:lnTo>
                <a:lnTo>
                  <a:pt x="390803" y="0"/>
                </a:lnTo>
                <a:close/>
              </a:path>
            </a:pathLst>
          </a:custGeom>
          <a:solidFill>
            <a:srgbClr val="5ECFCC"/>
          </a:solidFill>
        </p:spPr>
        <p:txBody>
          <a:bodyPr wrap="square" lIns="0" tIns="0" rIns="0" bIns="0" rtlCol="0"/>
          <a:lstStyle/>
          <a:p>
            <a:endParaRPr dirty="0">
              <a:latin typeface="Arial" pitchFamily="34" charset="0"/>
            </a:endParaRPr>
          </a:p>
        </p:txBody>
      </p:sp>
      <p:sp>
        <p:nvSpPr>
          <p:cNvPr id="22" name="bk object 22"/>
          <p:cNvSpPr>
            <a:spLocks noGrp="1" noSelect="1" noRot="1" noMove="1" noResize="1" noEditPoints="1" noAdjustHandles="1" noChangeArrowheads="1" noChangeShapeType="1" noTextEdit="1"/>
          </p:cNvSpPr>
          <p:nvPr>
            <p:custDataLst>
              <p:tags r:id="rId6"/>
            </p:custDataLst>
          </p:nvPr>
        </p:nvSpPr>
        <p:spPr>
          <a:xfrm>
            <a:off x="266465" y="210363"/>
            <a:ext cx="341630" cy="341630"/>
          </a:xfrm>
          <a:custGeom>
            <a:avLst/>
            <a:gdLst/>
            <a:ahLst/>
            <a:cxnLst/>
            <a:rect l="l" t="t" r="r" b="b"/>
            <a:pathLst>
              <a:path w="341630" h="341630">
                <a:moveTo>
                  <a:pt x="171399" y="0"/>
                </a:moveTo>
                <a:lnTo>
                  <a:pt x="128163" y="5458"/>
                </a:lnTo>
                <a:lnTo>
                  <a:pt x="89028" y="20918"/>
                </a:lnTo>
                <a:lnTo>
                  <a:pt x="55355" y="45009"/>
                </a:lnTo>
                <a:lnTo>
                  <a:pt x="28502" y="76357"/>
                </a:lnTo>
                <a:lnTo>
                  <a:pt x="9827" y="113590"/>
                </a:lnTo>
                <a:lnTo>
                  <a:pt x="691" y="155335"/>
                </a:lnTo>
                <a:lnTo>
                  <a:pt x="0" y="170016"/>
                </a:lnTo>
                <a:lnTo>
                  <a:pt x="622" y="184824"/>
                </a:lnTo>
                <a:lnTo>
                  <a:pt x="9555" y="226900"/>
                </a:lnTo>
                <a:lnTo>
                  <a:pt x="28023" y="264402"/>
                </a:lnTo>
                <a:lnTo>
                  <a:pt x="54654" y="295977"/>
                </a:lnTo>
                <a:lnTo>
                  <a:pt x="88078" y="320276"/>
                </a:lnTo>
                <a:lnTo>
                  <a:pt x="126926" y="335947"/>
                </a:lnTo>
                <a:lnTo>
                  <a:pt x="169827" y="341638"/>
                </a:lnTo>
                <a:lnTo>
                  <a:pt x="170878" y="341638"/>
                </a:lnTo>
                <a:lnTo>
                  <a:pt x="213886" y="336164"/>
                </a:lnTo>
                <a:lnTo>
                  <a:pt x="252914" y="320652"/>
                </a:lnTo>
                <a:lnTo>
                  <a:pt x="286517" y="296485"/>
                </a:lnTo>
                <a:lnTo>
                  <a:pt x="313314" y="265044"/>
                </a:lnTo>
                <a:lnTo>
                  <a:pt x="331927" y="227707"/>
                </a:lnTo>
                <a:lnTo>
                  <a:pt x="340975" y="185856"/>
                </a:lnTo>
                <a:lnTo>
                  <a:pt x="341627" y="171141"/>
                </a:lnTo>
                <a:lnTo>
                  <a:pt x="341003" y="156384"/>
                </a:lnTo>
                <a:lnTo>
                  <a:pt x="332044" y="114426"/>
                </a:lnTo>
                <a:lnTo>
                  <a:pt x="313527" y="77001"/>
                </a:lnTo>
                <a:lnTo>
                  <a:pt x="286828" y="45478"/>
                </a:lnTo>
                <a:lnTo>
                  <a:pt x="253323" y="21224"/>
                </a:lnTo>
                <a:lnTo>
                  <a:pt x="214388" y="5609"/>
                </a:lnTo>
                <a:lnTo>
                  <a:pt x="171399" y="0"/>
                </a:lnTo>
                <a:close/>
              </a:path>
            </a:pathLst>
          </a:custGeom>
          <a:solidFill>
            <a:srgbClr val="EB3C8C"/>
          </a:solidFill>
        </p:spPr>
        <p:txBody>
          <a:bodyPr wrap="square" lIns="0" tIns="0" rIns="0" bIns="0" rtlCol="0"/>
          <a:lstStyle/>
          <a:p>
            <a:endParaRPr dirty="0">
              <a:latin typeface="Arial" pitchFamily="34" charset="0"/>
            </a:endParaRPr>
          </a:p>
        </p:txBody>
      </p:sp>
      <p:pic>
        <p:nvPicPr>
          <p:cNvPr id="9" name="Picture 8"/>
          <p:cNvPicPr>
            <a:picLocks noGrp="1" noSelect="1" noRot="1" noMove="1" noResize="1" noEditPoints="1" noAdjustHandles="1" noChangeArrowheads="1" noChangeShapeType="1"/>
          </p:cNvPicPr>
          <p:nvPr userDrawn="1">
            <p:custDataLst>
              <p:tags r:id="rId7"/>
            </p:custDataLst>
          </p:nvPr>
        </p:nvPicPr>
        <p:blipFill>
          <a:blip r:embed="rId10" cstate="print">
            <a:extLst>
              <a:ext uri="{28A0092B-C50C-407E-A947-70E740481C1C}">
                <a14:useLocalDpi xmlns:a14="http://schemas.microsoft.com/office/drawing/2010/main" val="0"/>
              </a:ext>
            </a:extLst>
          </a:blip>
          <a:stretch>
            <a:fillRect/>
          </a:stretch>
        </p:blipFill>
        <p:spPr>
          <a:xfrm>
            <a:off x="9288128" y="6858825"/>
            <a:ext cx="1163972" cy="504000"/>
          </a:xfrm>
          <a:prstGeom prst="rect">
            <a:avLst/>
          </a:prstGeom>
        </p:spPr>
      </p:pic>
      <p:grpSp>
        <p:nvGrpSpPr>
          <p:cNvPr id="10" name="Group 9"/>
          <p:cNvGrpSpPr>
            <a:grpSpLocks noGrp="1" noSelect="1" noRot="1" noMove="1" noResize="1"/>
          </p:cNvGrpSpPr>
          <p:nvPr userDrawn="1">
            <p:custDataLst>
              <p:tags r:id="rId8"/>
            </p:custDataLst>
          </p:nvPr>
        </p:nvGrpSpPr>
        <p:grpSpPr>
          <a:xfrm>
            <a:off x="165100" y="6646133"/>
            <a:ext cx="10287000" cy="58876"/>
            <a:chOff x="165100" y="6646133"/>
            <a:chExt cx="10287000" cy="58876"/>
          </a:xfrm>
        </p:grpSpPr>
        <p:cxnSp>
          <p:nvCxnSpPr>
            <p:cNvPr id="12" name="Straight Connector 11"/>
            <p:cNvCxnSpPr/>
            <p:nvPr userDrawn="1"/>
          </p:nvCxnSpPr>
          <p:spPr>
            <a:xfrm>
              <a:off x="243768" y="6646133"/>
              <a:ext cx="10196813" cy="0"/>
            </a:xfrm>
            <a:prstGeom prst="line">
              <a:avLst/>
            </a:prstGeom>
            <a:ln w="38100">
              <a:solidFill>
                <a:srgbClr val="009A9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userDrawn="1"/>
          </p:nvCxnSpPr>
          <p:spPr>
            <a:xfrm>
              <a:off x="165100" y="6705009"/>
              <a:ext cx="1028700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5" name="Holder 2"/>
          <p:cNvSpPr>
            <a:spLocks noGrp="1"/>
          </p:cNvSpPr>
          <p:nvPr>
            <p:ph type="title"/>
          </p:nvPr>
        </p:nvSpPr>
        <p:spPr>
          <a:xfrm>
            <a:off x="469900" y="551993"/>
            <a:ext cx="9710800" cy="641787"/>
          </a:xfrm>
          <a:prstGeom prst="rect">
            <a:avLst/>
          </a:prstGeom>
        </p:spPr>
        <p:txBody>
          <a:bodyPr lIns="0" tIns="0" rIns="0" bIns="0" anchor="t"/>
          <a:lstStyle>
            <a:lvl1pPr>
              <a:defRPr sz="2800" b="1" i="0">
                <a:solidFill>
                  <a:srgbClr val="008988"/>
                </a:solidFill>
                <a:latin typeface="Arial"/>
                <a:cs typeface="Arial"/>
              </a:defRPr>
            </a:lvl1pPr>
          </a:lstStyle>
          <a:p>
            <a:r>
              <a:rPr lang="en-US"/>
              <a:t>Click to edit Master title style</a:t>
            </a:r>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pic>
        <p:nvPicPr>
          <p:cNvPr id="3" name="Picture 2"/>
          <p:cNvPicPr>
            <a:picLocks noGrp="1" noSelect="1" noRot="1" noMove="1" noResize="1" noEditPoints="1" noAdjustHandles="1" noChangeArrowheads="1" noChangeShapeType="1"/>
          </p:cNvPicPr>
          <p:nvPr userDrawn="1">
            <p:custDataLst>
              <p:tags r:id="rId1"/>
            </p:custDataLst>
          </p:nvPr>
        </p:nvPicPr>
        <p:blipFill>
          <a:blip r:embed="rId3" cstate="print">
            <a:extLst>
              <a:ext uri="{28A0092B-C50C-407E-A947-70E740481C1C}">
                <a14:useLocalDpi xmlns:a14="http://schemas.microsoft.com/office/drawing/2010/main" val="0"/>
              </a:ext>
            </a:extLst>
          </a:blip>
          <a:stretch>
            <a:fillRect/>
          </a:stretch>
        </p:blipFill>
        <p:spPr>
          <a:xfrm>
            <a:off x="9288128" y="6858825"/>
            <a:ext cx="1163972" cy="50400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Section Divider_magenta">
    <p:bg>
      <p:bgPr>
        <a:solidFill>
          <a:schemeClr val="bg1"/>
        </a:solidFill>
        <a:effectLst/>
      </p:bgPr>
    </p:bg>
    <p:spTree>
      <p:nvGrpSpPr>
        <p:cNvPr id="1" name=""/>
        <p:cNvGrpSpPr/>
        <p:nvPr/>
      </p:nvGrpSpPr>
      <p:grpSpPr>
        <a:xfrm>
          <a:off x="0" y="0"/>
          <a:ext cx="0" cy="0"/>
          <a:chOff x="0" y="0"/>
          <a:chExt cx="0" cy="0"/>
        </a:xfrm>
      </p:grpSpPr>
      <p:sp>
        <p:nvSpPr>
          <p:cNvPr id="2" name="object 2"/>
          <p:cNvSpPr>
            <a:spLocks noGrp="1" noSelect="1" noRot="1" noMove="1" noResize="1" noEditPoints="1" noAdjustHandles="1" noChangeArrowheads="1" noChangeShapeType="1" noTextEdit="1"/>
          </p:cNvSpPr>
          <p:nvPr userDrawn="1">
            <p:custDataLst>
              <p:tags r:id="rId1"/>
            </p:custDataLst>
          </p:nvPr>
        </p:nvSpPr>
        <p:spPr>
          <a:xfrm>
            <a:off x="4346713" y="1014062"/>
            <a:ext cx="6093460" cy="6093460"/>
          </a:xfrm>
          <a:custGeom>
            <a:avLst/>
            <a:gdLst/>
            <a:ahLst/>
            <a:cxnLst/>
            <a:rect l="l" t="t" r="r" b="b"/>
            <a:pathLst>
              <a:path w="6093459" h="6093459">
                <a:moveTo>
                  <a:pt x="3046768" y="0"/>
                </a:moveTo>
                <a:lnTo>
                  <a:pt x="2796899" y="10098"/>
                </a:lnTo>
                <a:lnTo>
                  <a:pt x="2552590" y="39870"/>
                </a:lnTo>
                <a:lnTo>
                  <a:pt x="2314626" y="88533"/>
                </a:lnTo>
                <a:lnTo>
                  <a:pt x="2083791" y="155303"/>
                </a:lnTo>
                <a:lnTo>
                  <a:pt x="1860870" y="239395"/>
                </a:lnTo>
                <a:lnTo>
                  <a:pt x="1646646" y="340026"/>
                </a:lnTo>
                <a:lnTo>
                  <a:pt x="1441904" y="456413"/>
                </a:lnTo>
                <a:lnTo>
                  <a:pt x="1247429" y="587771"/>
                </a:lnTo>
                <a:lnTo>
                  <a:pt x="1064004" y="733316"/>
                </a:lnTo>
                <a:lnTo>
                  <a:pt x="892414" y="892265"/>
                </a:lnTo>
                <a:lnTo>
                  <a:pt x="733444" y="1063834"/>
                </a:lnTo>
                <a:lnTo>
                  <a:pt x="587877" y="1247239"/>
                </a:lnTo>
                <a:lnTo>
                  <a:pt x="456499" y="1441697"/>
                </a:lnTo>
                <a:lnTo>
                  <a:pt x="340093" y="1646423"/>
                </a:lnTo>
                <a:lnTo>
                  <a:pt x="239444" y="1860634"/>
                </a:lnTo>
                <a:lnTo>
                  <a:pt x="155335" y="2083546"/>
                </a:lnTo>
                <a:lnTo>
                  <a:pt x="88552" y="2314375"/>
                </a:lnTo>
                <a:lnTo>
                  <a:pt x="39879" y="2552337"/>
                </a:lnTo>
                <a:lnTo>
                  <a:pt x="10100" y="2796649"/>
                </a:lnTo>
                <a:lnTo>
                  <a:pt x="0" y="3046526"/>
                </a:lnTo>
                <a:lnTo>
                  <a:pt x="10100" y="3296417"/>
                </a:lnTo>
                <a:lnTo>
                  <a:pt x="39879" y="3540743"/>
                </a:lnTo>
                <a:lnTo>
                  <a:pt x="88552" y="3778719"/>
                </a:lnTo>
                <a:lnTo>
                  <a:pt x="155335" y="4009562"/>
                </a:lnTo>
                <a:lnTo>
                  <a:pt x="239444" y="4232488"/>
                </a:lnTo>
                <a:lnTo>
                  <a:pt x="340093" y="4446713"/>
                </a:lnTo>
                <a:lnTo>
                  <a:pt x="456499" y="4651452"/>
                </a:lnTo>
                <a:lnTo>
                  <a:pt x="587877" y="4845923"/>
                </a:lnTo>
                <a:lnTo>
                  <a:pt x="733444" y="5029341"/>
                </a:lnTo>
                <a:lnTo>
                  <a:pt x="892414" y="5200923"/>
                </a:lnTo>
                <a:lnTo>
                  <a:pt x="1064004" y="5359883"/>
                </a:lnTo>
                <a:lnTo>
                  <a:pt x="1247429" y="5505439"/>
                </a:lnTo>
                <a:lnTo>
                  <a:pt x="1441904" y="5636807"/>
                </a:lnTo>
                <a:lnTo>
                  <a:pt x="1646646" y="5753202"/>
                </a:lnTo>
                <a:lnTo>
                  <a:pt x="1860870" y="5853841"/>
                </a:lnTo>
                <a:lnTo>
                  <a:pt x="2083791" y="5937940"/>
                </a:lnTo>
                <a:lnTo>
                  <a:pt x="2314626" y="6004715"/>
                </a:lnTo>
                <a:lnTo>
                  <a:pt x="2552590" y="6053382"/>
                </a:lnTo>
                <a:lnTo>
                  <a:pt x="2796899" y="6083157"/>
                </a:lnTo>
                <a:lnTo>
                  <a:pt x="3046768" y="6093256"/>
                </a:lnTo>
                <a:lnTo>
                  <a:pt x="3296628" y="6083157"/>
                </a:lnTo>
                <a:lnTo>
                  <a:pt x="3540926" y="6053382"/>
                </a:lnTo>
                <a:lnTo>
                  <a:pt x="3778877" y="6004715"/>
                </a:lnTo>
                <a:lnTo>
                  <a:pt x="4009698" y="5937940"/>
                </a:lnTo>
                <a:lnTo>
                  <a:pt x="4232605" y="5853841"/>
                </a:lnTo>
                <a:lnTo>
                  <a:pt x="4446812" y="5753202"/>
                </a:lnTo>
                <a:lnTo>
                  <a:pt x="4651537" y="5636807"/>
                </a:lnTo>
                <a:lnTo>
                  <a:pt x="4845995" y="5505439"/>
                </a:lnTo>
                <a:lnTo>
                  <a:pt x="5029403" y="5359883"/>
                </a:lnTo>
                <a:lnTo>
                  <a:pt x="5200975" y="5200923"/>
                </a:lnTo>
                <a:lnTo>
                  <a:pt x="5359928" y="5029341"/>
                </a:lnTo>
                <a:lnTo>
                  <a:pt x="5505479" y="4845923"/>
                </a:lnTo>
                <a:lnTo>
                  <a:pt x="5636842" y="4651452"/>
                </a:lnTo>
                <a:lnTo>
                  <a:pt x="5753234" y="4446713"/>
                </a:lnTo>
                <a:lnTo>
                  <a:pt x="5853870" y="4232488"/>
                </a:lnTo>
                <a:lnTo>
                  <a:pt x="5937968" y="4009562"/>
                </a:lnTo>
                <a:lnTo>
                  <a:pt x="6004741" y="3778719"/>
                </a:lnTo>
                <a:lnTo>
                  <a:pt x="6053408" y="3540743"/>
                </a:lnTo>
                <a:lnTo>
                  <a:pt x="6083183" y="3296417"/>
                </a:lnTo>
                <a:lnTo>
                  <a:pt x="6093282" y="3046526"/>
                </a:lnTo>
                <a:lnTo>
                  <a:pt x="6083183" y="2796649"/>
                </a:lnTo>
                <a:lnTo>
                  <a:pt x="6053408" y="2552337"/>
                </a:lnTo>
                <a:lnTo>
                  <a:pt x="6004741" y="2314375"/>
                </a:lnTo>
                <a:lnTo>
                  <a:pt x="5937968" y="2083546"/>
                </a:lnTo>
                <a:lnTo>
                  <a:pt x="5853870" y="1860634"/>
                </a:lnTo>
                <a:lnTo>
                  <a:pt x="5753234" y="1646423"/>
                </a:lnTo>
                <a:lnTo>
                  <a:pt x="5636842" y="1441697"/>
                </a:lnTo>
                <a:lnTo>
                  <a:pt x="5505479" y="1247239"/>
                </a:lnTo>
                <a:lnTo>
                  <a:pt x="5359928" y="1063834"/>
                </a:lnTo>
                <a:lnTo>
                  <a:pt x="5200975" y="892265"/>
                </a:lnTo>
                <a:lnTo>
                  <a:pt x="5029403" y="733316"/>
                </a:lnTo>
                <a:lnTo>
                  <a:pt x="4845995" y="587771"/>
                </a:lnTo>
                <a:lnTo>
                  <a:pt x="4651537" y="456413"/>
                </a:lnTo>
                <a:lnTo>
                  <a:pt x="4446812" y="340026"/>
                </a:lnTo>
                <a:lnTo>
                  <a:pt x="4232605" y="239395"/>
                </a:lnTo>
                <a:lnTo>
                  <a:pt x="4009698" y="155303"/>
                </a:lnTo>
                <a:lnTo>
                  <a:pt x="3778877" y="88533"/>
                </a:lnTo>
                <a:lnTo>
                  <a:pt x="3540926" y="39870"/>
                </a:lnTo>
                <a:lnTo>
                  <a:pt x="3296628" y="10098"/>
                </a:lnTo>
                <a:lnTo>
                  <a:pt x="3046768" y="0"/>
                </a:lnTo>
                <a:close/>
              </a:path>
            </a:pathLst>
          </a:custGeom>
          <a:solidFill>
            <a:srgbClr val="EB3C8C">
              <a:alpha val="25000"/>
            </a:srgbClr>
          </a:solidFill>
        </p:spPr>
        <p:txBody>
          <a:bodyPr wrap="square" lIns="0" tIns="0" rIns="0" bIns="0" rtlCol="0"/>
          <a:lstStyle/>
          <a:p>
            <a:endParaRPr dirty="0">
              <a:latin typeface="Arial" pitchFamily="34" charset="0"/>
            </a:endParaRPr>
          </a:p>
        </p:txBody>
      </p:sp>
      <p:sp>
        <p:nvSpPr>
          <p:cNvPr id="3" name="object 3"/>
          <p:cNvSpPr>
            <a:spLocks noGrp="1" noSelect="1" noRot="1" noMove="1" noResize="1" noEditPoints="1" noAdjustHandles="1" noChangeArrowheads="1" noChangeShapeType="1" noTextEdit="1"/>
          </p:cNvSpPr>
          <p:nvPr userDrawn="1">
            <p:custDataLst>
              <p:tags r:id="rId2"/>
            </p:custDataLst>
          </p:nvPr>
        </p:nvSpPr>
        <p:spPr>
          <a:xfrm>
            <a:off x="4856816" y="2432904"/>
            <a:ext cx="5212586" cy="3416300"/>
          </a:xfrm>
          <a:prstGeom prst="rect">
            <a:avLst/>
          </a:prstGeom>
          <a:blipFill>
            <a:blip r:embed="rId10" cstate="print"/>
            <a:stretch>
              <a:fillRect/>
            </a:stretch>
          </a:blipFill>
        </p:spPr>
        <p:txBody>
          <a:bodyPr wrap="square" lIns="0" tIns="0" rIns="0" bIns="0" rtlCol="0"/>
          <a:lstStyle/>
          <a:p>
            <a:endParaRPr dirty="0">
              <a:latin typeface="Arial" pitchFamily="34" charset="0"/>
            </a:endParaRPr>
          </a:p>
        </p:txBody>
      </p:sp>
      <p:sp>
        <p:nvSpPr>
          <p:cNvPr id="4" name="object 4"/>
          <p:cNvSpPr>
            <a:spLocks noGrp="1" noSelect="1" noRot="1" noMove="1" noResize="1" noEditPoints="1" noAdjustHandles="1" noChangeArrowheads="1" noChangeShapeType="1" noTextEdit="1"/>
          </p:cNvSpPr>
          <p:nvPr userDrawn="1">
            <p:custDataLst>
              <p:tags r:id="rId3"/>
            </p:custDataLst>
          </p:nvPr>
        </p:nvSpPr>
        <p:spPr>
          <a:xfrm>
            <a:off x="252006" y="270008"/>
            <a:ext cx="10188575" cy="0"/>
          </a:xfrm>
          <a:custGeom>
            <a:avLst/>
            <a:gdLst/>
            <a:ahLst/>
            <a:cxnLst/>
            <a:rect l="l" t="t" r="r" b="b"/>
            <a:pathLst>
              <a:path w="10188575">
                <a:moveTo>
                  <a:pt x="0" y="0"/>
                </a:moveTo>
                <a:lnTo>
                  <a:pt x="10188003" y="0"/>
                </a:lnTo>
              </a:path>
            </a:pathLst>
          </a:custGeom>
          <a:ln w="37274">
            <a:solidFill>
              <a:srgbClr val="EB3C8C"/>
            </a:solidFill>
          </a:ln>
        </p:spPr>
        <p:txBody>
          <a:bodyPr wrap="square" lIns="0" tIns="0" rIns="0" bIns="0" rtlCol="0"/>
          <a:lstStyle/>
          <a:p>
            <a:endParaRPr dirty="0">
              <a:latin typeface="Arial" pitchFamily="34" charset="0"/>
            </a:endParaRPr>
          </a:p>
        </p:txBody>
      </p:sp>
      <p:sp>
        <p:nvSpPr>
          <p:cNvPr id="5" name="object 5"/>
          <p:cNvSpPr>
            <a:spLocks noGrp="1" noSelect="1" noRot="1" noMove="1" noResize="1" noEditPoints="1" noAdjustHandles="1" noChangeArrowheads="1" noChangeShapeType="1" noTextEdit="1"/>
          </p:cNvSpPr>
          <p:nvPr userDrawn="1">
            <p:custDataLst>
              <p:tags r:id="rId4"/>
            </p:custDataLst>
          </p:nvPr>
        </p:nvSpPr>
        <p:spPr>
          <a:xfrm>
            <a:off x="5012994" y="6651002"/>
            <a:ext cx="4559935" cy="684530"/>
          </a:xfrm>
          <a:custGeom>
            <a:avLst/>
            <a:gdLst/>
            <a:ahLst/>
            <a:cxnLst/>
            <a:rect l="l" t="t" r="r" b="b"/>
            <a:pathLst>
              <a:path w="4559934" h="684529">
                <a:moveTo>
                  <a:pt x="0" y="683996"/>
                </a:moveTo>
                <a:lnTo>
                  <a:pt x="4559744" y="683996"/>
                </a:lnTo>
                <a:lnTo>
                  <a:pt x="4559744" y="0"/>
                </a:lnTo>
                <a:lnTo>
                  <a:pt x="0" y="0"/>
                </a:lnTo>
                <a:lnTo>
                  <a:pt x="0" y="683996"/>
                </a:lnTo>
                <a:close/>
              </a:path>
            </a:pathLst>
          </a:custGeom>
          <a:solidFill>
            <a:srgbClr val="FFFFFF"/>
          </a:solidFill>
        </p:spPr>
        <p:txBody>
          <a:bodyPr wrap="square" lIns="0" tIns="0" rIns="0" bIns="0" rtlCol="0"/>
          <a:lstStyle/>
          <a:p>
            <a:endParaRPr dirty="0">
              <a:latin typeface="Arial" pitchFamily="34" charset="0"/>
            </a:endParaRPr>
          </a:p>
        </p:txBody>
      </p:sp>
      <p:sp>
        <p:nvSpPr>
          <p:cNvPr id="6" name="object 6"/>
          <p:cNvSpPr>
            <a:spLocks noGrp="1" noSelect="1" noRot="1" noMove="1" noResize="1" noEditPoints="1" noAdjustHandles="1" noChangeArrowheads="1" noChangeShapeType="1" noTextEdit="1"/>
          </p:cNvSpPr>
          <p:nvPr userDrawn="1">
            <p:custDataLst>
              <p:tags r:id="rId5"/>
            </p:custDataLst>
          </p:nvPr>
        </p:nvSpPr>
        <p:spPr>
          <a:xfrm>
            <a:off x="252006" y="6642004"/>
            <a:ext cx="10188575" cy="0"/>
          </a:xfrm>
          <a:custGeom>
            <a:avLst/>
            <a:gdLst/>
            <a:ahLst/>
            <a:cxnLst/>
            <a:rect l="l" t="t" r="r" b="b"/>
            <a:pathLst>
              <a:path w="10188575">
                <a:moveTo>
                  <a:pt x="0" y="0"/>
                </a:moveTo>
                <a:lnTo>
                  <a:pt x="10188003" y="0"/>
                </a:lnTo>
              </a:path>
            </a:pathLst>
          </a:custGeom>
          <a:ln w="37274">
            <a:solidFill>
              <a:srgbClr val="EB3C8C"/>
            </a:solidFill>
          </a:ln>
        </p:spPr>
        <p:txBody>
          <a:bodyPr wrap="square" lIns="0" tIns="0" rIns="0" bIns="0" rtlCol="0"/>
          <a:lstStyle/>
          <a:p>
            <a:endParaRPr dirty="0">
              <a:latin typeface="Arial" pitchFamily="34" charset="0"/>
            </a:endParaRPr>
          </a:p>
        </p:txBody>
      </p:sp>
      <p:sp>
        <p:nvSpPr>
          <p:cNvPr id="7" name="object 7"/>
          <p:cNvSpPr>
            <a:spLocks noGrp="1" noSelect="1" noRot="1" noMove="1" noResize="1" noEditPoints="1" noAdjustHandles="1" noChangeArrowheads="1" noChangeShapeType="1" noTextEdit="1"/>
          </p:cNvSpPr>
          <p:nvPr userDrawn="1">
            <p:custDataLst>
              <p:tags r:id="rId6"/>
            </p:custDataLst>
          </p:nvPr>
        </p:nvSpPr>
        <p:spPr>
          <a:xfrm>
            <a:off x="9305946" y="6850195"/>
            <a:ext cx="1143342" cy="436430"/>
          </a:xfrm>
          <a:prstGeom prst="rect">
            <a:avLst/>
          </a:prstGeom>
          <a:blipFill>
            <a:blip r:embed="rId11" cstate="print"/>
            <a:stretch>
              <a:fillRect/>
            </a:stretch>
          </a:blipFill>
        </p:spPr>
        <p:txBody>
          <a:bodyPr wrap="square" lIns="0" tIns="0" rIns="0" bIns="0" rtlCol="0"/>
          <a:lstStyle/>
          <a:p>
            <a:endParaRPr dirty="0">
              <a:latin typeface="Arial" pitchFamily="34" charset="0"/>
            </a:endParaRPr>
          </a:p>
        </p:txBody>
      </p:sp>
      <p:sp>
        <p:nvSpPr>
          <p:cNvPr id="18" name="Text Placeholder 17"/>
          <p:cNvSpPr>
            <a:spLocks noGrp="1"/>
          </p:cNvSpPr>
          <p:nvPr>
            <p:ph type="body" sz="quarter" idx="10" hasCustomPrompt="1"/>
          </p:nvPr>
        </p:nvSpPr>
        <p:spPr>
          <a:xfrm>
            <a:off x="774700" y="5686425"/>
            <a:ext cx="3352800" cy="609600"/>
          </a:xfrm>
          <a:prstGeom prst="rect">
            <a:avLst/>
          </a:prstGeom>
        </p:spPr>
        <p:txBody>
          <a:bodyPr/>
          <a:lstStyle>
            <a:lvl1pPr marL="0" marR="0" indent="0" defTabSz="914400" eaLnBrk="1" fontAlgn="auto" latinLnBrk="0" hangingPunct="1">
              <a:lnSpc>
                <a:spcPct val="130000"/>
              </a:lnSpc>
              <a:spcBef>
                <a:spcPts val="0"/>
              </a:spcBef>
              <a:spcAft>
                <a:spcPts val="1800"/>
              </a:spcAft>
              <a:buClrTx/>
              <a:buSzTx/>
              <a:buFontTx/>
              <a:buNone/>
              <a:tabLst>
                <a:tab pos="360000" algn="l"/>
                <a:tab pos="720000" algn="l"/>
                <a:tab pos="1080000" algn="l"/>
                <a:tab pos="1440000" algn="l"/>
                <a:tab pos="1800000" algn="l"/>
              </a:tabLst>
              <a:defRPr lang="en-GB" sz="1400" b="0" baseline="0" dirty="0" smtClean="0">
                <a:solidFill>
                  <a:srgbClr val="C8337E"/>
                </a:solidFill>
                <a:latin typeface="Arial" pitchFamily="34" charset="0"/>
                <a:ea typeface="+mn-ea"/>
                <a:cs typeface="Arial" pitchFamily="34" charset="0"/>
              </a:defRPr>
            </a:lvl1pPr>
            <a:lvl2pPr>
              <a:defRPr sz="2200">
                <a:solidFill>
                  <a:srgbClr val="C8337E"/>
                </a:solidFill>
                <a:latin typeface="Arial" pitchFamily="34" charset="0"/>
                <a:cs typeface="Arial" pitchFamily="34" charset="0"/>
              </a:defRPr>
            </a:lvl2pPr>
            <a:lvl3pPr>
              <a:defRPr sz="2200">
                <a:solidFill>
                  <a:srgbClr val="C8337E"/>
                </a:solidFill>
                <a:latin typeface="Arial" pitchFamily="34" charset="0"/>
                <a:cs typeface="Arial" pitchFamily="34" charset="0"/>
              </a:defRPr>
            </a:lvl3pPr>
            <a:lvl4pPr>
              <a:defRPr sz="2200">
                <a:solidFill>
                  <a:srgbClr val="C8337E"/>
                </a:solidFill>
                <a:latin typeface="Arial" pitchFamily="34" charset="0"/>
                <a:cs typeface="Arial" pitchFamily="34" charset="0"/>
              </a:defRPr>
            </a:lvl4pPr>
            <a:lvl5pPr>
              <a:defRPr sz="2200">
                <a:solidFill>
                  <a:srgbClr val="C8337E"/>
                </a:solidFill>
                <a:latin typeface="Arial" pitchFamily="34" charset="0"/>
                <a:cs typeface="Arial" pitchFamily="34" charset="0"/>
              </a:defRPr>
            </a:lvl5pPr>
          </a:lstStyle>
          <a:p>
            <a:pPr lvl="0"/>
            <a:r>
              <a:rPr lang="en-US" dirty="0"/>
              <a:t>Date or name etc here</a:t>
            </a:r>
            <a:endParaRPr lang="en-GB" dirty="0"/>
          </a:p>
        </p:txBody>
      </p:sp>
      <p:sp>
        <p:nvSpPr>
          <p:cNvPr id="10" name="Title 11"/>
          <p:cNvSpPr>
            <a:spLocks noGrp="1"/>
          </p:cNvSpPr>
          <p:nvPr>
            <p:ph type="title" hasCustomPrompt="1"/>
          </p:nvPr>
        </p:nvSpPr>
        <p:spPr>
          <a:xfrm>
            <a:off x="774000" y="4316400"/>
            <a:ext cx="3312000" cy="1368000"/>
          </a:xfrm>
          <a:prstGeom prst="rect">
            <a:avLst/>
          </a:prstGeom>
        </p:spPr>
        <p:txBody>
          <a:bodyPr/>
          <a:lstStyle>
            <a:lvl1pPr marL="12700" marR="5080">
              <a:lnSpc>
                <a:spcPts val="3200"/>
              </a:lnSpc>
              <a:defRPr lang="en-GB" sz="2800" b="1" spc="-30" baseline="0" dirty="0" smtClean="0">
                <a:solidFill>
                  <a:srgbClr val="C8337E"/>
                </a:solidFill>
                <a:latin typeface="Arial"/>
                <a:ea typeface="+mn-ea"/>
                <a:cs typeface="Arial"/>
              </a:defRPr>
            </a:lvl1pPr>
          </a:lstStyle>
          <a:p>
            <a:pPr marL="12700" marR="5080">
              <a:lnSpc>
                <a:spcPts val="3200"/>
              </a:lnSpc>
            </a:pPr>
            <a:r>
              <a:rPr lang="en-GB" sz="2800" b="1" spc="-30" dirty="0">
                <a:solidFill>
                  <a:srgbClr val="EB3C8C"/>
                </a:solidFill>
                <a:latin typeface="Arial"/>
                <a:cs typeface="Arial"/>
              </a:rPr>
              <a:t>Section divide</a:t>
            </a:r>
            <a:r>
              <a:rPr lang="en-GB" sz="2800" b="1" dirty="0">
                <a:solidFill>
                  <a:srgbClr val="EB3C8C"/>
                </a:solidFill>
                <a:latin typeface="Arial"/>
                <a:cs typeface="Arial"/>
              </a:rPr>
              <a:t>r</a:t>
            </a:r>
            <a:r>
              <a:rPr lang="en-GB" sz="2800" b="1" spc="-60" dirty="0">
                <a:solidFill>
                  <a:srgbClr val="EB3C8C"/>
                </a:solidFill>
                <a:latin typeface="Arial"/>
                <a:cs typeface="Arial"/>
              </a:rPr>
              <a:t>,</a:t>
            </a:r>
            <a:br>
              <a:rPr lang="en-GB" sz="2800" b="1" spc="-60" dirty="0">
                <a:solidFill>
                  <a:srgbClr val="EB3C8C"/>
                </a:solidFill>
                <a:latin typeface="Arial"/>
                <a:cs typeface="Arial"/>
              </a:rPr>
            </a:br>
            <a:r>
              <a:rPr lang="en-GB" sz="2800" b="1" spc="-30" dirty="0">
                <a:solidFill>
                  <a:srgbClr val="EB3C8C"/>
                </a:solidFill>
                <a:latin typeface="Arial"/>
                <a:cs typeface="Arial"/>
              </a:rPr>
              <a:t>i</a:t>
            </a:r>
            <a:r>
              <a:rPr lang="en-GB" sz="2800" b="1" spc="-60" dirty="0">
                <a:solidFill>
                  <a:srgbClr val="EB3C8C"/>
                </a:solidFill>
                <a:latin typeface="Arial"/>
                <a:cs typeface="Arial"/>
              </a:rPr>
              <a:t>f </a:t>
            </a:r>
            <a:r>
              <a:rPr lang="en-GB" sz="2800" b="1" spc="-30" dirty="0">
                <a:solidFill>
                  <a:srgbClr val="EB3C8C"/>
                </a:solidFill>
                <a:latin typeface="Arial"/>
                <a:cs typeface="Arial"/>
              </a:rPr>
              <a:t>required.</a:t>
            </a:r>
            <a:endParaRPr lang="en-GB" sz="2800" dirty="0">
              <a:latin typeface="Arial"/>
              <a:cs typeface="Arial"/>
            </a:endParaRPr>
          </a:p>
        </p:txBody>
      </p:sp>
      <p:sp>
        <p:nvSpPr>
          <p:cNvPr id="13" name="Rectangle 12"/>
          <p:cNvSpPr>
            <a:spLocks noGrp="1" noSelect="1" noRot="1" noMove="1" noResize="1" noEditPoints="1" noAdjustHandles="1" noChangeArrowheads="1" noChangeShapeType="1" noTextEdit="1"/>
          </p:cNvSpPr>
          <p:nvPr userDrawn="1">
            <p:custDataLst>
              <p:tags r:id="rId7"/>
            </p:custDataLst>
          </p:nvPr>
        </p:nvSpPr>
        <p:spPr>
          <a:xfrm>
            <a:off x="9156700" y="6829426"/>
            <a:ext cx="1536700" cy="60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Picture 11"/>
          <p:cNvPicPr>
            <a:picLocks noGrp="1" noSelect="1" noRot="1" noMove="1" noResize="1" noEditPoints="1" noAdjustHandles="1" noChangeArrowheads="1" noChangeShapeType="1"/>
          </p:cNvPicPr>
          <p:nvPr userDrawn="1">
            <p:custDataLst>
              <p:tags r:id="rId8"/>
            </p:custDataLst>
          </p:nvPr>
        </p:nvPicPr>
        <p:blipFill>
          <a:blip r:embed="rId12" cstate="print">
            <a:extLst>
              <a:ext uri="{28A0092B-C50C-407E-A947-70E740481C1C}">
                <a14:useLocalDpi xmlns:a14="http://schemas.microsoft.com/office/drawing/2010/main" val="0"/>
              </a:ext>
            </a:extLst>
          </a:blip>
          <a:stretch>
            <a:fillRect/>
          </a:stretch>
        </p:blipFill>
        <p:spPr>
          <a:xfrm>
            <a:off x="9288128" y="6858825"/>
            <a:ext cx="1163972" cy="50400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tags" Target="../tags/tag5.xml"/><Relationship Id="rId2" Type="http://schemas.openxmlformats.org/officeDocument/2006/relationships/slideLayout" Target="../slideLayouts/slideLayout2.xml"/><Relationship Id="rId16" Type="http://schemas.openxmlformats.org/officeDocument/2006/relationships/tags" Target="../tags/tag4.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3.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9" name="object 4"/>
          <p:cNvSpPr>
            <a:spLocks noGrp="1" noSelect="1" noRot="1" noMove="1" noResize="1" noEditPoints="1" noAdjustHandles="1" noChangeArrowheads="1" noChangeShapeType="1" noTextEdit="1"/>
          </p:cNvSpPr>
          <p:nvPr userDrawn="1">
            <p:custDataLst>
              <p:tags r:id="rId13"/>
            </p:custDataLst>
          </p:nvPr>
        </p:nvSpPr>
        <p:spPr>
          <a:xfrm>
            <a:off x="252006" y="270008"/>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21" name="object 7"/>
          <p:cNvSpPr>
            <a:spLocks noGrp="1" noSelect="1" noRot="1" noMove="1" noResize="1" noEditPoints="1" noAdjustHandles="1" noChangeArrowheads="1" noChangeShapeType="1" noTextEdit="1"/>
          </p:cNvSpPr>
          <p:nvPr userDrawn="1">
            <p:custDataLst>
              <p:tags r:id="rId14"/>
            </p:custDataLst>
          </p:nvPr>
        </p:nvSpPr>
        <p:spPr>
          <a:xfrm>
            <a:off x="9305946" y="6878774"/>
            <a:ext cx="1143342" cy="436430"/>
          </a:xfrm>
          <a:prstGeom prst="rect">
            <a:avLst/>
          </a:prstGeom>
          <a:blipFill>
            <a:blip r:embed="rId18" cstate="print"/>
            <a:stretch>
              <a:fillRect/>
            </a:stretch>
          </a:blipFill>
        </p:spPr>
        <p:txBody>
          <a:bodyPr wrap="square" lIns="0" tIns="0" rIns="0" bIns="0" rtlCol="0"/>
          <a:lstStyle/>
          <a:p>
            <a:endParaRPr dirty="0">
              <a:latin typeface="Arial" pitchFamily="34" charset="0"/>
            </a:endParaRPr>
          </a:p>
        </p:txBody>
      </p:sp>
      <p:sp>
        <p:nvSpPr>
          <p:cNvPr id="20" name="object 6"/>
          <p:cNvSpPr>
            <a:spLocks noGrp="1" noSelect="1" noRot="1" noMove="1" noResize="1" noEditPoints="1" noAdjustHandles="1" noChangeArrowheads="1" noChangeShapeType="1" noTextEdit="1"/>
          </p:cNvSpPr>
          <p:nvPr userDrawn="1">
            <p:custDataLst>
              <p:tags r:id="rId15"/>
            </p:custDataLst>
          </p:nvPr>
        </p:nvSpPr>
        <p:spPr>
          <a:xfrm>
            <a:off x="252006" y="6642004"/>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22" name="Text Placeholder 21"/>
          <p:cNvSpPr>
            <a:spLocks noGrp="1"/>
          </p:cNvSpPr>
          <p:nvPr>
            <p:ph type="body" idx="1"/>
          </p:nvPr>
        </p:nvSpPr>
        <p:spPr>
          <a:xfrm>
            <a:off x="534988" y="1765300"/>
            <a:ext cx="9623425" cy="4689283"/>
          </a:xfrm>
          <a:prstGeom prst="rect">
            <a:avLst/>
          </a:prstGeom>
        </p:spPr>
        <p:txBody>
          <a:bodyPr vert="horz" lIns="91440" tIns="45720" rIns="91440" bIns="4572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3" name="Title Placeholder 22"/>
          <p:cNvSpPr>
            <a:spLocks noGrp="1"/>
          </p:cNvSpPr>
          <p:nvPr>
            <p:ph type="title"/>
          </p:nvPr>
        </p:nvSpPr>
        <p:spPr>
          <a:xfrm>
            <a:off x="534988" y="303213"/>
            <a:ext cx="9623425" cy="1260475"/>
          </a:xfrm>
          <a:prstGeom prst="rect">
            <a:avLst/>
          </a:prstGeom>
        </p:spPr>
        <p:txBody>
          <a:bodyPr vert="horz" lIns="91440" tIns="45720" rIns="91440" bIns="45720" rtlCol="0" anchor="ctr">
            <a:normAutofit/>
          </a:bodyPr>
          <a:lstStyle/>
          <a:p>
            <a:r>
              <a:rPr lang="en-US"/>
              <a:t>Click to edit Master title style</a:t>
            </a:r>
            <a:endParaRPr lang="en-GB" dirty="0"/>
          </a:p>
        </p:txBody>
      </p:sp>
      <p:sp>
        <p:nvSpPr>
          <p:cNvPr id="3" name="Rectangle 2"/>
          <p:cNvSpPr>
            <a:spLocks noGrp="1" noSelect="1" noRot="1" noMove="1" noResize="1" noEditPoints="1" noAdjustHandles="1" noChangeArrowheads="1" noChangeShapeType="1" noTextEdit="1"/>
          </p:cNvSpPr>
          <p:nvPr userDrawn="1">
            <p:custDataLst>
              <p:tags r:id="rId16"/>
            </p:custDataLst>
          </p:nvPr>
        </p:nvSpPr>
        <p:spPr>
          <a:xfrm>
            <a:off x="9156700" y="6829426"/>
            <a:ext cx="1536700" cy="60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p:cNvPicPr>
            <a:picLocks noGrp="1" noSelect="1" noRot="1" noMove="1" noResize="1" noEditPoints="1" noAdjustHandles="1" noChangeArrowheads="1" noChangeShapeType="1"/>
          </p:cNvPicPr>
          <p:nvPr userDrawn="1">
            <p:custDataLst>
              <p:tags r:id="rId17"/>
            </p:custDataLst>
          </p:nvPr>
        </p:nvPicPr>
        <p:blipFill>
          <a:blip r:embed="rId19" cstate="print">
            <a:extLst>
              <a:ext uri="{28A0092B-C50C-407E-A947-70E740481C1C}">
                <a14:useLocalDpi xmlns:a14="http://schemas.microsoft.com/office/drawing/2010/main" val="0"/>
              </a:ext>
            </a:extLst>
          </a:blip>
          <a:stretch>
            <a:fillRect/>
          </a:stretch>
        </p:blipFill>
        <p:spPr>
          <a:xfrm>
            <a:off x="9288128" y="6858825"/>
            <a:ext cx="1163972" cy="504000"/>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6" r:id="rId2"/>
    <p:sldLayoutId id="2147483667" r:id="rId3"/>
    <p:sldLayoutId id="2147483668" r:id="rId4"/>
    <p:sldLayoutId id="2147483680" r:id="rId5"/>
    <p:sldLayoutId id="2147483679" r:id="rId6"/>
    <p:sldLayoutId id="2147483670" r:id="rId7"/>
    <p:sldLayoutId id="2147483665" r:id="rId8"/>
    <p:sldLayoutId id="2147483673" r:id="rId9"/>
    <p:sldLayoutId id="2147483674" r:id="rId10"/>
    <p:sldLayoutId id="2147483671" r:id="rId11"/>
  </p:sldLayoutIdLst>
  <p:txStyles>
    <p:titleStyle>
      <a:lvl1pPr eaLnBrk="1" hangingPunct="1">
        <a:defRPr sz="2800" b="1">
          <a:solidFill>
            <a:srgbClr val="008988"/>
          </a:solidFill>
          <a:latin typeface="+mj-lt"/>
          <a:ea typeface="+mj-ea"/>
          <a:cs typeface="+mj-cs"/>
        </a:defRPr>
      </a:lvl1pPr>
    </p:titleStyle>
    <p:bodyStyle>
      <a:lvl1pPr marL="0" eaLnBrk="1" hangingPunct="1">
        <a:lnSpc>
          <a:spcPct val="130000"/>
        </a:lnSpc>
        <a:spcAft>
          <a:spcPts val="1800"/>
        </a:spcAft>
        <a:tabLst>
          <a:tab pos="360000" algn="l"/>
          <a:tab pos="720000" algn="l"/>
          <a:tab pos="1080000" algn="l"/>
          <a:tab pos="1440000" algn="l"/>
          <a:tab pos="1800000" algn="l"/>
        </a:tabLst>
        <a:defRPr>
          <a:solidFill>
            <a:srgbClr val="008988"/>
          </a:solidFill>
          <a:latin typeface="+mn-lt"/>
          <a:ea typeface="+mn-ea"/>
          <a:cs typeface="+mn-cs"/>
        </a:defRPr>
      </a:lvl1pPr>
      <a:lvl2pPr marL="457200" eaLnBrk="1" hangingPunct="1">
        <a:lnSpc>
          <a:spcPct val="130000"/>
        </a:lnSpc>
        <a:spcAft>
          <a:spcPts val="1800"/>
        </a:spcAft>
        <a:tabLst>
          <a:tab pos="360000" algn="l"/>
          <a:tab pos="720000" algn="l"/>
          <a:tab pos="1080000" algn="l"/>
          <a:tab pos="1440000" algn="l"/>
          <a:tab pos="1800000" algn="l"/>
        </a:tabLst>
        <a:defRPr>
          <a:solidFill>
            <a:srgbClr val="008988"/>
          </a:solidFill>
          <a:latin typeface="+mn-lt"/>
          <a:ea typeface="+mn-ea"/>
          <a:cs typeface="+mn-cs"/>
        </a:defRPr>
      </a:lvl2pPr>
      <a:lvl3pPr marL="914400" eaLnBrk="1" hangingPunct="1">
        <a:lnSpc>
          <a:spcPct val="130000"/>
        </a:lnSpc>
        <a:spcAft>
          <a:spcPts val="1800"/>
        </a:spcAft>
        <a:tabLst>
          <a:tab pos="360000" algn="l"/>
          <a:tab pos="720000" algn="l"/>
          <a:tab pos="1080000" algn="l"/>
          <a:tab pos="1440000" algn="l"/>
          <a:tab pos="1800000" algn="l"/>
        </a:tabLst>
        <a:defRPr>
          <a:solidFill>
            <a:srgbClr val="008988"/>
          </a:solidFill>
          <a:latin typeface="+mn-lt"/>
          <a:ea typeface="+mn-ea"/>
          <a:cs typeface="+mn-cs"/>
        </a:defRPr>
      </a:lvl3pPr>
      <a:lvl4pPr marL="1371600" eaLnBrk="1" hangingPunct="1">
        <a:lnSpc>
          <a:spcPct val="130000"/>
        </a:lnSpc>
        <a:spcAft>
          <a:spcPts val="1800"/>
        </a:spcAft>
        <a:tabLst>
          <a:tab pos="360000" algn="l"/>
          <a:tab pos="720000" algn="l"/>
          <a:tab pos="1080000" algn="l"/>
          <a:tab pos="1440000" algn="l"/>
          <a:tab pos="1800000" algn="l"/>
        </a:tabLst>
        <a:defRPr>
          <a:solidFill>
            <a:srgbClr val="008988"/>
          </a:solidFill>
          <a:latin typeface="+mn-lt"/>
          <a:ea typeface="+mn-ea"/>
          <a:cs typeface="+mn-cs"/>
        </a:defRPr>
      </a:lvl4pPr>
      <a:lvl5pPr marL="1828800" eaLnBrk="1" hangingPunct="1">
        <a:lnSpc>
          <a:spcPct val="130000"/>
        </a:lnSpc>
        <a:spcAft>
          <a:spcPts val="1800"/>
        </a:spcAft>
        <a:tabLst>
          <a:tab pos="360000" algn="l"/>
          <a:tab pos="720000" algn="l"/>
          <a:tab pos="1080000" algn="l"/>
          <a:tab pos="1440000" algn="l"/>
          <a:tab pos="1800000" algn="l"/>
        </a:tabLst>
        <a:defRPr>
          <a:solidFill>
            <a:srgbClr val="008988"/>
          </a:solidFill>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p:bodyStyle>
    <p:other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p:otherStyle>
  </p:txStyles>
  <p:extLst mod="1">
    <p:ext uri="{27BBF7A9-308A-43DC-89C8-2F10F3537804}">
      <p15:sldGuideLst xmlns:p15="http://schemas.microsoft.com/office/powerpoint/2012/main">
        <p15:guide id="1" orient="horz" pos="420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21.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image" Target="../media/image26.JPG"/><Relationship Id="rId5" Type="http://schemas.openxmlformats.org/officeDocument/2006/relationships/image" Target="../media/image25.jpeg"/><Relationship Id="rId4" Type="http://schemas.openxmlformats.org/officeDocument/2006/relationships/image" Target="../media/image24.jpeg"/></Relationships>
</file>

<file path=ppt/slides/_rels/slide1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1.jpeg"/><Relationship Id="rId1" Type="http://schemas.openxmlformats.org/officeDocument/2006/relationships/slideLayout" Target="../slideLayouts/slideLayout4.xml"/><Relationship Id="rId5" Type="http://schemas.openxmlformats.org/officeDocument/2006/relationships/image" Target="../media/image29.jpeg"/><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3" Type="http://schemas.openxmlformats.org/officeDocument/2006/relationships/image" Target="../media/image30.jpeg"/><Relationship Id="rId7" Type="http://schemas.openxmlformats.org/officeDocument/2006/relationships/image" Target="../media/image34.jpeg"/><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31.jpeg"/></Relationships>
</file>

<file path=ppt/slides/_rels/slide1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8" Type="http://schemas.openxmlformats.org/officeDocument/2006/relationships/image" Target="../media/image17.svg"/><Relationship Id="rId13"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4.png"/><Relationship Id="rId12" Type="http://schemas.openxmlformats.org/officeDocument/2006/relationships/image" Target="../media/image21.svg"/><Relationship Id="rId2" Type="http://schemas.openxmlformats.org/officeDocument/2006/relationships/notesSlide" Target="../notesSlides/notesSlide2.xml"/><Relationship Id="rId16" Type="http://schemas.openxmlformats.org/officeDocument/2006/relationships/image" Target="../media/image25.svg"/><Relationship Id="rId1" Type="http://schemas.openxmlformats.org/officeDocument/2006/relationships/slideLayout" Target="../slideLayouts/slideLayout3.xml"/><Relationship Id="rId6" Type="http://schemas.openxmlformats.org/officeDocument/2006/relationships/image" Target="../media/image15.svg"/><Relationship Id="rId11" Type="http://schemas.openxmlformats.org/officeDocument/2006/relationships/image" Target="../media/image16.png"/><Relationship Id="rId5" Type="http://schemas.openxmlformats.org/officeDocument/2006/relationships/image" Target="../media/image13.png"/><Relationship Id="rId15" Type="http://schemas.openxmlformats.org/officeDocument/2006/relationships/image" Target="../media/image18.png"/><Relationship Id="rId10" Type="http://schemas.openxmlformats.org/officeDocument/2006/relationships/image" Target="../media/image19.svg"/><Relationship Id="rId4" Type="http://schemas.openxmlformats.org/officeDocument/2006/relationships/image" Target="../media/image13.svg"/><Relationship Id="rId9" Type="http://schemas.openxmlformats.org/officeDocument/2006/relationships/image" Target="../media/image15.png"/><Relationship Id="rId14" Type="http://schemas.openxmlformats.org/officeDocument/2006/relationships/image" Target="../media/image23.sv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A642958-6930-47A1-B651-CE3D8E258C2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6139" y="685082"/>
            <a:ext cx="8700427" cy="5800284"/>
          </a:xfrm>
          <a:prstGeom prst="rect">
            <a:avLst/>
          </a:prstGeom>
        </p:spPr>
      </p:pic>
      <p:pic>
        <p:nvPicPr>
          <p:cNvPr id="5" name="Picture 4"/>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6354812" y="1077484"/>
            <a:ext cx="3415805" cy="1559728"/>
          </a:xfrm>
          <a:prstGeom prst="rect">
            <a:avLst/>
          </a:prstGeom>
          <a:noFill/>
        </p:spPr>
      </p:pic>
      <p:sp>
        <p:nvSpPr>
          <p:cNvPr id="6" name="TextBox 5"/>
          <p:cNvSpPr txBox="1"/>
          <p:nvPr/>
        </p:nvSpPr>
        <p:spPr>
          <a:xfrm>
            <a:off x="-1134020" y="6714985"/>
            <a:ext cx="6735654" cy="771109"/>
          </a:xfrm>
          <a:prstGeom prst="rect">
            <a:avLst/>
          </a:prstGeom>
          <a:noFill/>
        </p:spPr>
        <p:txBody>
          <a:bodyPr wrap="square" rtlCol="0">
            <a:spAutoFit/>
          </a:bodyPr>
          <a:lstStyle/>
          <a:p>
            <a:pPr algn="ctr"/>
            <a:r>
              <a:rPr lang="en-GB" sz="4411" b="1" dirty="0">
                <a:solidFill>
                  <a:srgbClr val="008080"/>
                </a:solidFill>
                <a:latin typeface="Comic Sans MS" panose="030F0702030302020204" pitchFamily="66" charset="0"/>
                <a:cs typeface="Arial" panose="020B0604020202020204" pitchFamily="34" charset="0"/>
              </a:rPr>
              <a:t>Media at Work</a:t>
            </a:r>
          </a:p>
        </p:txBody>
      </p:sp>
    </p:spTree>
    <p:extLst>
      <p:ext uri="{BB962C8B-B14F-4D97-AF65-F5344CB8AC3E}">
        <p14:creationId xmlns:p14="http://schemas.microsoft.com/office/powerpoint/2010/main" val="503490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arn(inVertical)">
                                      <p:cBhvr>
                                        <p:cTn id="7"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6" name="TextBox 8"/>
          <p:cNvSpPr txBox="1">
            <a:spLocks noChangeArrowheads="1"/>
          </p:cNvSpPr>
          <p:nvPr/>
        </p:nvSpPr>
        <p:spPr bwMode="auto">
          <a:xfrm>
            <a:off x="352618" y="377683"/>
            <a:ext cx="10083053" cy="839012"/>
          </a:xfrm>
          <a:prstGeom prst="rect">
            <a:avLst/>
          </a:prstGeom>
          <a:noFill/>
          <a:ln w="9525">
            <a:noFill/>
            <a:miter lim="800000"/>
            <a:headEnd/>
            <a:tailEnd/>
          </a:ln>
        </p:spPr>
        <p:txBody>
          <a:bodyPr wrap="square">
            <a:spAutoFit/>
          </a:bodyPr>
          <a:lstStyle/>
          <a:p>
            <a:pPr algn="ctr"/>
            <a:r>
              <a:rPr lang="en-GB" sz="4852" b="1" dirty="0">
                <a:latin typeface="Comic Sans MS" panose="030F0702030302020204" pitchFamily="66" charset="0"/>
                <a:cs typeface="Arial" panose="020B0604020202020204" pitchFamily="34" charset="0"/>
              </a:rPr>
              <a:t>Catchy slogans</a:t>
            </a:r>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9395" t="80692"/>
          <a:stretch/>
        </p:blipFill>
        <p:spPr>
          <a:xfrm>
            <a:off x="2084989" y="5941610"/>
            <a:ext cx="6523420" cy="635345"/>
          </a:xfrm>
          <a:prstGeom prst="rect">
            <a:avLst/>
          </a:prstGeom>
        </p:spPr>
      </p:pic>
      <p:grpSp>
        <p:nvGrpSpPr>
          <p:cNvPr id="20483" name="Group 20482">
            <a:extLst>
              <a:ext uri="{FF2B5EF4-FFF2-40B4-BE49-F238E27FC236}">
                <a16:creationId xmlns:a16="http://schemas.microsoft.com/office/drawing/2014/main" id="{5EA1435F-7B63-4627-8F1E-EDE74EEBC5D3}"/>
              </a:ext>
            </a:extLst>
          </p:cNvPr>
          <p:cNvGrpSpPr/>
          <p:nvPr/>
        </p:nvGrpSpPr>
        <p:grpSpPr>
          <a:xfrm>
            <a:off x="80406" y="744382"/>
            <a:ext cx="3648152" cy="2763364"/>
            <a:chOff x="80406" y="744382"/>
            <a:chExt cx="3648152" cy="2763364"/>
          </a:xfrm>
        </p:grpSpPr>
        <p:sp>
          <p:nvSpPr>
            <p:cNvPr id="6" name="Explosion: 14 Points 5">
              <a:extLst>
                <a:ext uri="{FF2B5EF4-FFF2-40B4-BE49-F238E27FC236}">
                  <a16:creationId xmlns:a16="http://schemas.microsoft.com/office/drawing/2014/main" id="{A86E5142-07F3-42BB-9798-8055E09887A3}"/>
                </a:ext>
              </a:extLst>
            </p:cNvPr>
            <p:cNvSpPr/>
            <p:nvPr/>
          </p:nvSpPr>
          <p:spPr>
            <a:xfrm rot="1498586">
              <a:off x="80406" y="744382"/>
              <a:ext cx="3648152" cy="2763364"/>
            </a:xfrm>
            <a:prstGeom prst="irregularSeal2">
              <a:avLst/>
            </a:prstGeom>
            <a:solidFill>
              <a:srgbClr val="F616E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E9CB2A7C-93A5-49A8-8F4C-91F412B39E77}"/>
                </a:ext>
              </a:extLst>
            </p:cNvPr>
            <p:cNvSpPr/>
            <p:nvPr/>
          </p:nvSpPr>
          <p:spPr>
            <a:xfrm>
              <a:off x="483411" y="1192777"/>
              <a:ext cx="2465162" cy="1754326"/>
            </a:xfrm>
            <a:prstGeom prst="rect">
              <a:avLst/>
            </a:prstGeom>
            <a:noFill/>
          </p:spPr>
          <p:txBody>
            <a:bodyPr wrap="none" lIns="91440" tIns="45720" rIns="91440" bIns="45720">
              <a:spAutoFit/>
            </a:bodyPr>
            <a:lstStyle/>
            <a:p>
              <a:pPr algn="ctr"/>
              <a:r>
                <a:rPr lang="en-US" sz="5400" b="1" cap="none" spc="0" dirty="0">
                  <a:ln w="22225">
                    <a:solidFill>
                      <a:srgbClr val="FFC000"/>
                    </a:solidFill>
                    <a:prstDash val="solid"/>
                  </a:ln>
                  <a:solidFill>
                    <a:srgbClr val="FFFF00"/>
                  </a:solidFill>
                  <a:effectLst/>
                  <a:latin typeface="Broadway" panose="04040905080B02020502" pitchFamily="82" charset="0"/>
                </a:rPr>
                <a:t>Girl </a:t>
              </a:r>
            </a:p>
            <a:p>
              <a:pPr algn="ctr"/>
              <a:r>
                <a:rPr lang="en-US" sz="5400" b="1" cap="none" spc="0" dirty="0">
                  <a:ln w="22225">
                    <a:solidFill>
                      <a:srgbClr val="FFC000"/>
                    </a:solidFill>
                    <a:prstDash val="solid"/>
                  </a:ln>
                  <a:solidFill>
                    <a:srgbClr val="FFFF00"/>
                  </a:solidFill>
                  <a:effectLst/>
                  <a:latin typeface="Broadway" panose="04040905080B02020502" pitchFamily="82" charset="0"/>
                </a:rPr>
                <a:t>Power</a:t>
              </a:r>
            </a:p>
          </p:txBody>
        </p:sp>
      </p:grpSp>
      <p:sp>
        <p:nvSpPr>
          <p:cNvPr id="27" name="Rectangle 26">
            <a:extLst>
              <a:ext uri="{FF2B5EF4-FFF2-40B4-BE49-F238E27FC236}">
                <a16:creationId xmlns:a16="http://schemas.microsoft.com/office/drawing/2014/main" id="{9B2F415B-11B3-4E1D-8242-59E10AA09D3A}"/>
              </a:ext>
            </a:extLst>
          </p:cNvPr>
          <p:cNvSpPr/>
          <p:nvPr/>
        </p:nvSpPr>
        <p:spPr>
          <a:xfrm>
            <a:off x="4407981" y="1515049"/>
            <a:ext cx="1877437" cy="1754326"/>
          </a:xfrm>
          <a:prstGeom prst="rect">
            <a:avLst/>
          </a:prstGeom>
          <a:noFill/>
        </p:spPr>
        <p:txBody>
          <a:bodyPr wrap="none" lIns="91440" tIns="45720" rIns="91440" bIns="45720">
            <a:spAutoFit/>
          </a:bodyPr>
          <a:lstStyle/>
          <a:p>
            <a:pPr algn="ctr"/>
            <a:r>
              <a:rPr lang="en-US" sz="5400" b="0" cap="none" spc="0" dirty="0">
                <a:ln w="0"/>
                <a:solidFill>
                  <a:schemeClr val="tx1"/>
                </a:solidFill>
                <a:effectLst>
                  <a:outerShdw blurRad="38100" dist="19050" dir="2700000" algn="tl" rotWithShape="0">
                    <a:schemeClr val="dk1">
                      <a:alpha val="40000"/>
                    </a:schemeClr>
                  </a:outerShdw>
                </a:effectLst>
                <a:latin typeface="Arial Black" panose="020B0A04020102020204" pitchFamily="34" charset="0"/>
              </a:rPr>
              <a:t>Just</a:t>
            </a:r>
          </a:p>
          <a:p>
            <a:pPr algn="ctr"/>
            <a:r>
              <a:rPr lang="en-US" sz="5400" b="0" cap="none" spc="0" dirty="0">
                <a:ln w="0"/>
                <a:solidFill>
                  <a:schemeClr val="tx1"/>
                </a:solidFill>
                <a:effectLst>
                  <a:outerShdw blurRad="38100" dist="19050" dir="2700000" algn="tl" rotWithShape="0">
                    <a:schemeClr val="dk1">
                      <a:alpha val="40000"/>
                    </a:schemeClr>
                  </a:outerShdw>
                </a:effectLst>
                <a:latin typeface="Arial Black" panose="020B0A04020102020204" pitchFamily="34" charset="0"/>
              </a:rPr>
              <a:t>do it</a:t>
            </a:r>
          </a:p>
        </p:txBody>
      </p:sp>
      <p:grpSp>
        <p:nvGrpSpPr>
          <p:cNvPr id="20485" name="Group 20484">
            <a:extLst>
              <a:ext uri="{FF2B5EF4-FFF2-40B4-BE49-F238E27FC236}">
                <a16:creationId xmlns:a16="http://schemas.microsoft.com/office/drawing/2014/main" id="{5F341C29-AFE7-4523-B8F2-643E00C163F1}"/>
              </a:ext>
            </a:extLst>
          </p:cNvPr>
          <p:cNvGrpSpPr/>
          <p:nvPr/>
        </p:nvGrpSpPr>
        <p:grpSpPr>
          <a:xfrm>
            <a:off x="7379062" y="1004626"/>
            <a:ext cx="3064670" cy="2604751"/>
            <a:chOff x="7379062" y="1004626"/>
            <a:chExt cx="3064670" cy="2604751"/>
          </a:xfrm>
        </p:grpSpPr>
        <p:sp>
          <p:nvSpPr>
            <p:cNvPr id="29" name="Rectangle 28">
              <a:extLst>
                <a:ext uri="{FF2B5EF4-FFF2-40B4-BE49-F238E27FC236}">
                  <a16:creationId xmlns:a16="http://schemas.microsoft.com/office/drawing/2014/main" id="{DF6BEBBC-92A9-4C9B-8EBD-1A7866D913C6}"/>
                </a:ext>
              </a:extLst>
            </p:cNvPr>
            <p:cNvSpPr/>
            <p:nvPr/>
          </p:nvSpPr>
          <p:spPr>
            <a:xfrm>
              <a:off x="7379062" y="1004626"/>
              <a:ext cx="2020105" cy="2585323"/>
            </a:xfrm>
            <a:prstGeom prst="rect">
              <a:avLst/>
            </a:prstGeom>
            <a:noFill/>
          </p:spPr>
          <p:txBody>
            <a:bodyPr wrap="none" lIns="91440" tIns="45720" rIns="91440" bIns="45720">
              <a:spAutoFit/>
            </a:bodyPr>
            <a:lstStyle/>
            <a:p>
              <a:pPr algn="ctr"/>
              <a:r>
                <a:rPr lang="en-US" sz="5400" dirty="0">
                  <a:ln w="0"/>
                  <a:solidFill>
                    <a:schemeClr val="accent1"/>
                  </a:solidFill>
                  <a:effectLst>
                    <a:outerShdw blurRad="38100" dist="25400" dir="5400000" algn="ctr" rotWithShape="0">
                      <a:srgbClr val="6E747A">
                        <a:alpha val="43000"/>
                      </a:srgbClr>
                    </a:outerShdw>
                  </a:effectLst>
                  <a:latin typeface="Britannic Bold" panose="020B0903060703020204" pitchFamily="34" charset="0"/>
                </a:rPr>
                <a:t>Every </a:t>
              </a:r>
            </a:p>
            <a:p>
              <a:pPr algn="ctr"/>
              <a:r>
                <a:rPr lang="en-US" sz="5400" dirty="0">
                  <a:ln w="0"/>
                  <a:solidFill>
                    <a:schemeClr val="accent1"/>
                  </a:solidFill>
                  <a:effectLst>
                    <a:outerShdw blurRad="38100" dist="25400" dir="5400000" algn="ctr" rotWithShape="0">
                      <a:srgbClr val="6E747A">
                        <a:alpha val="43000"/>
                      </a:srgbClr>
                    </a:outerShdw>
                  </a:effectLst>
                  <a:latin typeface="Britannic Bold" panose="020B0903060703020204" pitchFamily="34" charset="0"/>
                </a:rPr>
                <a:t>little </a:t>
              </a:r>
            </a:p>
            <a:p>
              <a:pPr algn="ctr"/>
              <a:r>
                <a:rPr lang="en-US" sz="5400" dirty="0">
                  <a:ln w="0"/>
                  <a:solidFill>
                    <a:schemeClr val="accent1"/>
                  </a:solidFill>
                  <a:effectLst>
                    <a:outerShdw blurRad="38100" dist="25400" dir="5400000" algn="ctr" rotWithShape="0">
                      <a:srgbClr val="6E747A">
                        <a:alpha val="43000"/>
                      </a:srgbClr>
                    </a:outerShdw>
                  </a:effectLst>
                  <a:latin typeface="Britannic Bold" panose="020B0903060703020204" pitchFamily="34" charset="0"/>
                </a:rPr>
                <a:t>helps</a:t>
              </a:r>
            </a:p>
          </p:txBody>
        </p:sp>
        <p:pic>
          <p:nvPicPr>
            <p:cNvPr id="31" name="Picture 30" descr="PAW images_money.JPG">
              <a:extLst>
                <a:ext uri="{FF2B5EF4-FFF2-40B4-BE49-F238E27FC236}">
                  <a16:creationId xmlns:a16="http://schemas.microsoft.com/office/drawing/2014/main" id="{2EF9E2F0-FD10-47E6-9512-E64C2AC058F6}"/>
                </a:ext>
              </a:extLst>
            </p:cNvPr>
            <p:cNvPicPr>
              <a:picLocks noChangeAspect="1"/>
            </p:cNvPicPr>
            <p:nvPr/>
          </p:nvPicPr>
          <p:blipFill rotWithShape="1">
            <a:blip r:embed="rId4" cstate="print"/>
            <a:srcRect r="51602"/>
            <a:stretch/>
          </p:blipFill>
          <p:spPr>
            <a:xfrm>
              <a:off x="9261323" y="1018577"/>
              <a:ext cx="1182409" cy="2590800"/>
            </a:xfrm>
            <a:prstGeom prst="rect">
              <a:avLst/>
            </a:prstGeom>
          </p:spPr>
        </p:pic>
      </p:grpSp>
      <p:grpSp>
        <p:nvGrpSpPr>
          <p:cNvPr id="20487" name="Group 20486">
            <a:extLst>
              <a:ext uri="{FF2B5EF4-FFF2-40B4-BE49-F238E27FC236}">
                <a16:creationId xmlns:a16="http://schemas.microsoft.com/office/drawing/2014/main" id="{1FCA204F-69AA-4684-83A3-6C759667F236}"/>
              </a:ext>
            </a:extLst>
          </p:cNvPr>
          <p:cNvGrpSpPr/>
          <p:nvPr/>
        </p:nvGrpSpPr>
        <p:grpSpPr>
          <a:xfrm>
            <a:off x="1528861" y="3425210"/>
            <a:ext cx="3546163" cy="923330"/>
            <a:chOff x="1528861" y="3425210"/>
            <a:chExt cx="3546163" cy="923330"/>
          </a:xfrm>
        </p:grpSpPr>
        <p:sp>
          <p:nvSpPr>
            <p:cNvPr id="30" name="Rectangle 29">
              <a:extLst>
                <a:ext uri="{FF2B5EF4-FFF2-40B4-BE49-F238E27FC236}">
                  <a16:creationId xmlns:a16="http://schemas.microsoft.com/office/drawing/2014/main" id="{E8893663-3676-45B0-AF0F-FC071F6FACF2}"/>
                </a:ext>
              </a:extLst>
            </p:cNvPr>
            <p:cNvSpPr/>
            <p:nvPr/>
          </p:nvSpPr>
          <p:spPr>
            <a:xfrm>
              <a:off x="1528861" y="3425210"/>
              <a:ext cx="3546163" cy="923330"/>
            </a:xfrm>
            <a:prstGeom prst="rect">
              <a:avLst/>
            </a:prstGeom>
            <a:noFill/>
          </p:spPr>
          <p:txBody>
            <a:bodyPr wrap="none" lIns="91440" tIns="45720" rIns="91440" bIns="45720">
              <a:spAutoFit/>
            </a:bodyPr>
            <a:lstStyle/>
            <a:p>
              <a:pPr algn="ctr"/>
              <a:r>
                <a:rPr lang="en-US" sz="5400" b="1" dirty="0">
                  <a:ln w="22225">
                    <a:solidFill>
                      <a:srgbClr val="FF0000"/>
                    </a:solidFill>
                    <a:prstDash val="solid"/>
                  </a:ln>
                  <a:solidFill>
                    <a:srgbClr val="FF0000"/>
                  </a:solidFill>
                  <a:latin typeface="Bradley Hand ITC" panose="03070402050302030203" pitchFamily="66" charset="0"/>
                </a:rPr>
                <a:t>I’m </a:t>
              </a:r>
              <a:r>
                <a:rPr lang="en-US" sz="5400" b="1" dirty="0" err="1">
                  <a:ln w="22225">
                    <a:solidFill>
                      <a:srgbClr val="FF0000"/>
                    </a:solidFill>
                    <a:prstDash val="solid"/>
                  </a:ln>
                  <a:solidFill>
                    <a:srgbClr val="FF0000"/>
                  </a:solidFill>
                  <a:latin typeface="Bradley Hand ITC" panose="03070402050302030203" pitchFamily="66" charset="0"/>
                </a:rPr>
                <a:t>lovin</a:t>
              </a:r>
              <a:r>
                <a:rPr lang="en-US" sz="5400" b="1" dirty="0">
                  <a:ln w="22225">
                    <a:solidFill>
                      <a:srgbClr val="FF0000"/>
                    </a:solidFill>
                    <a:prstDash val="solid"/>
                  </a:ln>
                  <a:solidFill>
                    <a:srgbClr val="FF0000"/>
                  </a:solidFill>
                  <a:latin typeface="Bradley Hand ITC" panose="03070402050302030203" pitchFamily="66" charset="0"/>
                </a:rPr>
                <a:t>’ it</a:t>
              </a:r>
            </a:p>
          </p:txBody>
        </p:sp>
        <p:cxnSp>
          <p:nvCxnSpPr>
            <p:cNvPr id="20481" name="Straight Connector 20480">
              <a:extLst>
                <a:ext uri="{FF2B5EF4-FFF2-40B4-BE49-F238E27FC236}">
                  <a16:creationId xmlns:a16="http://schemas.microsoft.com/office/drawing/2014/main" id="{7B3E2DE2-1712-415B-B5DE-4C3D9A4A2699}"/>
                </a:ext>
              </a:extLst>
            </p:cNvPr>
            <p:cNvCxnSpPr/>
            <p:nvPr/>
          </p:nvCxnSpPr>
          <p:spPr>
            <a:xfrm>
              <a:off x="1672403" y="4148742"/>
              <a:ext cx="3402621" cy="0"/>
            </a:xfrm>
            <a:prstGeom prst="line">
              <a:avLst/>
            </a:prstGeom>
            <a:ln w="76200">
              <a:solidFill>
                <a:srgbClr val="FFFF00"/>
              </a:solidFill>
            </a:ln>
          </p:spPr>
          <p:style>
            <a:lnRef idx="1">
              <a:schemeClr val="accent1"/>
            </a:lnRef>
            <a:fillRef idx="0">
              <a:schemeClr val="accent1"/>
            </a:fillRef>
            <a:effectRef idx="0">
              <a:schemeClr val="accent1"/>
            </a:effectRef>
            <a:fontRef idx="minor">
              <a:schemeClr val="tx1"/>
            </a:fontRef>
          </p:style>
        </p:cxnSp>
      </p:grpSp>
      <p:sp>
        <p:nvSpPr>
          <p:cNvPr id="35" name="Rectangle 34">
            <a:extLst>
              <a:ext uri="{FF2B5EF4-FFF2-40B4-BE49-F238E27FC236}">
                <a16:creationId xmlns:a16="http://schemas.microsoft.com/office/drawing/2014/main" id="{8BE2E757-153B-4E3B-A018-C2BB367AC82B}"/>
              </a:ext>
            </a:extLst>
          </p:cNvPr>
          <p:cNvSpPr/>
          <p:nvPr/>
        </p:nvSpPr>
        <p:spPr>
          <a:xfrm>
            <a:off x="5090732" y="3781425"/>
            <a:ext cx="5407442" cy="1754326"/>
          </a:xfrm>
          <a:prstGeom prst="rect">
            <a:avLst/>
          </a:prstGeom>
          <a:noFill/>
        </p:spPr>
        <p:txBody>
          <a:bodyPr wrap="none" lIns="91440" tIns="45720" rIns="91440" bIns="45720">
            <a:spAutoFit/>
          </a:bodyPr>
          <a:lstStyle/>
          <a:p>
            <a:pPr algn="ctr"/>
            <a:r>
              <a:rPr lang="en-US" sz="5400" b="0" cap="none" spc="0" dirty="0">
                <a:ln w="0"/>
                <a:solidFill>
                  <a:srgbClr val="FF0000"/>
                </a:solidFill>
                <a:effectLst>
                  <a:outerShdw blurRad="38100" dist="19050" dir="2700000" algn="tl" rotWithShape="0">
                    <a:schemeClr val="dk1">
                      <a:alpha val="40000"/>
                    </a:schemeClr>
                  </a:outerShdw>
                </a:effectLst>
                <a:latin typeface="Rockwell Extra Bold" panose="02060903040505020403" pitchFamily="18" charset="0"/>
              </a:rPr>
              <a:t>T</a:t>
            </a:r>
            <a:r>
              <a:rPr lang="en-US" sz="5400" b="0" cap="none" spc="0" dirty="0">
                <a:ln w="0"/>
                <a:solidFill>
                  <a:srgbClr val="FFC000"/>
                </a:solidFill>
                <a:effectLst>
                  <a:outerShdw blurRad="38100" dist="19050" dir="2700000" algn="tl" rotWithShape="0">
                    <a:schemeClr val="dk1">
                      <a:alpha val="40000"/>
                    </a:schemeClr>
                  </a:outerShdw>
                </a:effectLst>
                <a:latin typeface="Rockwell Extra Bold" panose="02060903040505020403" pitchFamily="18" charset="0"/>
              </a:rPr>
              <a:t>a</a:t>
            </a:r>
            <a:r>
              <a:rPr lang="en-US" sz="5400" b="0" cap="none" spc="0" dirty="0">
                <a:ln w="0"/>
                <a:solidFill>
                  <a:srgbClr val="FFFF00"/>
                </a:solidFill>
                <a:effectLst>
                  <a:outerShdw blurRad="38100" dist="19050" dir="2700000" algn="tl" rotWithShape="0">
                    <a:schemeClr val="dk1">
                      <a:alpha val="40000"/>
                    </a:schemeClr>
                  </a:outerShdw>
                </a:effectLst>
                <a:latin typeface="Rockwell Extra Bold" panose="02060903040505020403" pitchFamily="18" charset="0"/>
              </a:rPr>
              <a:t>s</a:t>
            </a:r>
            <a:r>
              <a:rPr lang="en-US" sz="5400" b="0" cap="none" spc="0" dirty="0">
                <a:ln w="0"/>
                <a:solidFill>
                  <a:srgbClr val="00B050"/>
                </a:solidFill>
                <a:effectLst>
                  <a:outerShdw blurRad="38100" dist="19050" dir="2700000" algn="tl" rotWithShape="0">
                    <a:schemeClr val="dk1">
                      <a:alpha val="40000"/>
                    </a:schemeClr>
                  </a:outerShdw>
                </a:effectLst>
                <a:latin typeface="Rockwell Extra Bold" panose="02060903040505020403" pitchFamily="18" charset="0"/>
              </a:rPr>
              <a:t>t</a:t>
            </a:r>
            <a:r>
              <a:rPr lang="en-US" sz="5400" b="0" cap="none" spc="0" dirty="0">
                <a:ln w="0"/>
                <a:solidFill>
                  <a:schemeClr val="accent1"/>
                </a:solidFill>
                <a:effectLst>
                  <a:outerShdw blurRad="38100" dist="19050" dir="2700000" algn="tl" rotWithShape="0">
                    <a:schemeClr val="dk1">
                      <a:alpha val="40000"/>
                    </a:schemeClr>
                  </a:outerShdw>
                </a:effectLst>
                <a:latin typeface="Rockwell Extra Bold" panose="02060903040505020403" pitchFamily="18" charset="0"/>
              </a:rPr>
              <a:t>e</a:t>
            </a:r>
            <a:endParaRPr lang="en-US" sz="5400" dirty="0">
              <a:ln w="0"/>
              <a:effectLst>
                <a:outerShdw blurRad="38100" dist="19050" dir="2700000" algn="tl" rotWithShape="0">
                  <a:schemeClr val="dk1">
                    <a:alpha val="40000"/>
                  </a:schemeClr>
                </a:outerShdw>
              </a:effectLst>
              <a:latin typeface="Rockwell Extra Bold" panose="02060903040505020403" pitchFamily="18" charset="0"/>
            </a:endParaRPr>
          </a:p>
          <a:p>
            <a:pPr algn="ctr"/>
            <a:r>
              <a:rPr lang="en-US" sz="5400" b="0" cap="none" spc="0" dirty="0">
                <a:ln w="0"/>
                <a:solidFill>
                  <a:srgbClr val="C8337E"/>
                </a:solidFill>
                <a:effectLst>
                  <a:outerShdw blurRad="38100" dist="19050" dir="2700000" algn="tl" rotWithShape="0">
                    <a:schemeClr val="dk1">
                      <a:alpha val="40000"/>
                    </a:schemeClr>
                  </a:outerShdw>
                </a:effectLst>
                <a:latin typeface="Rockwell Extra Bold" panose="02060903040505020403" pitchFamily="18" charset="0"/>
              </a:rPr>
              <a:t>t</a:t>
            </a:r>
            <a:r>
              <a:rPr lang="en-US" sz="5400" b="0" cap="none" spc="0" dirty="0">
                <a:ln w="0"/>
                <a:solidFill>
                  <a:srgbClr val="F616E6"/>
                </a:solidFill>
                <a:effectLst>
                  <a:outerShdw blurRad="38100" dist="19050" dir="2700000" algn="tl" rotWithShape="0">
                    <a:schemeClr val="dk1">
                      <a:alpha val="40000"/>
                    </a:schemeClr>
                  </a:outerShdw>
                </a:effectLst>
                <a:latin typeface="Rockwell Extra Bold" panose="02060903040505020403" pitchFamily="18" charset="0"/>
              </a:rPr>
              <a:t>h</a:t>
            </a:r>
            <a:r>
              <a:rPr lang="en-US" sz="5400" b="0" cap="none" spc="0" dirty="0">
                <a:ln w="0"/>
                <a:solidFill>
                  <a:srgbClr val="FF0000"/>
                </a:solidFill>
                <a:effectLst>
                  <a:outerShdw blurRad="38100" dist="19050" dir="2700000" algn="tl" rotWithShape="0">
                    <a:schemeClr val="dk1">
                      <a:alpha val="40000"/>
                    </a:schemeClr>
                  </a:outerShdw>
                </a:effectLst>
                <a:latin typeface="Rockwell Extra Bold" panose="02060903040505020403" pitchFamily="18" charset="0"/>
              </a:rPr>
              <a:t>e</a:t>
            </a:r>
            <a:r>
              <a:rPr lang="en-US" sz="5400" b="0" cap="none" spc="0" dirty="0">
                <a:ln w="0"/>
                <a:solidFill>
                  <a:schemeClr val="tx1"/>
                </a:solidFill>
                <a:effectLst>
                  <a:outerShdw blurRad="38100" dist="19050" dir="2700000" algn="tl" rotWithShape="0">
                    <a:schemeClr val="dk1">
                      <a:alpha val="40000"/>
                    </a:schemeClr>
                  </a:outerShdw>
                </a:effectLst>
                <a:latin typeface="Rockwell Extra Bold" panose="02060903040505020403" pitchFamily="18" charset="0"/>
              </a:rPr>
              <a:t> </a:t>
            </a:r>
            <a:r>
              <a:rPr lang="en-US" sz="5400" dirty="0">
                <a:ln w="0"/>
                <a:solidFill>
                  <a:srgbClr val="FFC000"/>
                </a:solidFill>
                <a:effectLst>
                  <a:outerShdw blurRad="38100" dist="19050" dir="2700000" algn="tl" rotWithShape="0">
                    <a:schemeClr val="dk1">
                      <a:alpha val="40000"/>
                    </a:schemeClr>
                  </a:outerShdw>
                </a:effectLst>
                <a:latin typeface="Rockwell Extra Bold" panose="02060903040505020403" pitchFamily="18" charset="0"/>
              </a:rPr>
              <a:t>R</a:t>
            </a:r>
            <a:r>
              <a:rPr lang="en-US" sz="5400" b="0" cap="none" spc="0" dirty="0">
                <a:ln w="0"/>
                <a:solidFill>
                  <a:srgbClr val="FFFF00"/>
                </a:solidFill>
                <a:effectLst>
                  <a:outerShdw blurRad="38100" dist="19050" dir="2700000" algn="tl" rotWithShape="0">
                    <a:schemeClr val="dk1">
                      <a:alpha val="40000"/>
                    </a:schemeClr>
                  </a:outerShdw>
                </a:effectLst>
                <a:latin typeface="Rockwell Extra Bold" panose="02060903040505020403" pitchFamily="18" charset="0"/>
              </a:rPr>
              <a:t>a</a:t>
            </a:r>
            <a:r>
              <a:rPr lang="en-US" sz="5400" b="0" cap="none" spc="0" dirty="0">
                <a:ln w="0"/>
                <a:solidFill>
                  <a:srgbClr val="00B050"/>
                </a:solidFill>
                <a:effectLst>
                  <a:outerShdw blurRad="38100" dist="19050" dir="2700000" algn="tl" rotWithShape="0">
                    <a:schemeClr val="dk1">
                      <a:alpha val="40000"/>
                    </a:schemeClr>
                  </a:outerShdw>
                </a:effectLst>
                <a:latin typeface="Rockwell Extra Bold" panose="02060903040505020403" pitchFamily="18" charset="0"/>
              </a:rPr>
              <a:t>i</a:t>
            </a:r>
            <a:r>
              <a:rPr lang="en-US" sz="5400" b="0" cap="none" spc="0" dirty="0">
                <a:ln w="0"/>
                <a:solidFill>
                  <a:schemeClr val="accent1"/>
                </a:solidFill>
                <a:effectLst>
                  <a:outerShdw blurRad="38100" dist="19050" dir="2700000" algn="tl" rotWithShape="0">
                    <a:schemeClr val="dk1">
                      <a:alpha val="40000"/>
                    </a:schemeClr>
                  </a:outerShdw>
                </a:effectLst>
                <a:latin typeface="Rockwell Extra Bold" panose="02060903040505020403" pitchFamily="18" charset="0"/>
              </a:rPr>
              <a:t>n</a:t>
            </a:r>
            <a:r>
              <a:rPr lang="en-US" sz="5400" b="0" cap="none" spc="0" dirty="0">
                <a:ln w="0"/>
                <a:solidFill>
                  <a:srgbClr val="C8337E"/>
                </a:solidFill>
                <a:effectLst>
                  <a:outerShdw blurRad="38100" dist="19050" dir="2700000" algn="tl" rotWithShape="0">
                    <a:schemeClr val="dk1">
                      <a:alpha val="40000"/>
                    </a:schemeClr>
                  </a:outerShdw>
                </a:effectLst>
                <a:latin typeface="Rockwell Extra Bold" panose="02060903040505020403" pitchFamily="18" charset="0"/>
              </a:rPr>
              <a:t>b</a:t>
            </a:r>
            <a:r>
              <a:rPr lang="en-US" sz="5400" b="0" cap="none" spc="0" dirty="0">
                <a:ln w="0"/>
                <a:solidFill>
                  <a:srgbClr val="F616E6"/>
                </a:solidFill>
                <a:effectLst>
                  <a:outerShdw blurRad="38100" dist="19050" dir="2700000" algn="tl" rotWithShape="0">
                    <a:schemeClr val="dk1">
                      <a:alpha val="40000"/>
                    </a:schemeClr>
                  </a:outerShdw>
                </a:effectLst>
                <a:latin typeface="Rockwell Extra Bold" panose="02060903040505020403" pitchFamily="18" charset="0"/>
              </a:rPr>
              <a:t>o</a:t>
            </a:r>
            <a:r>
              <a:rPr lang="en-US" sz="5400" b="0" cap="none" spc="0" dirty="0">
                <a:ln w="0"/>
                <a:solidFill>
                  <a:srgbClr val="FF0000"/>
                </a:solidFill>
                <a:effectLst>
                  <a:outerShdw blurRad="38100" dist="19050" dir="2700000" algn="tl" rotWithShape="0">
                    <a:schemeClr val="dk1">
                      <a:alpha val="40000"/>
                    </a:schemeClr>
                  </a:outerShdw>
                </a:effectLst>
                <a:latin typeface="Rockwell Extra Bold" panose="02060903040505020403" pitchFamily="18" charset="0"/>
              </a:rPr>
              <a:t>w</a:t>
            </a:r>
          </a:p>
        </p:txBody>
      </p:sp>
      <p:grpSp>
        <p:nvGrpSpPr>
          <p:cNvPr id="20484" name="Group 20483">
            <a:extLst>
              <a:ext uri="{FF2B5EF4-FFF2-40B4-BE49-F238E27FC236}">
                <a16:creationId xmlns:a16="http://schemas.microsoft.com/office/drawing/2014/main" id="{8D0DEDC5-5013-474F-BBE6-EF0DA231E6A9}"/>
              </a:ext>
            </a:extLst>
          </p:cNvPr>
          <p:cNvGrpSpPr/>
          <p:nvPr/>
        </p:nvGrpSpPr>
        <p:grpSpPr>
          <a:xfrm>
            <a:off x="426195" y="4394707"/>
            <a:ext cx="3965194" cy="1584152"/>
            <a:chOff x="426195" y="4394707"/>
            <a:chExt cx="3965194" cy="1584152"/>
          </a:xfrm>
        </p:grpSpPr>
        <p:sp>
          <p:nvSpPr>
            <p:cNvPr id="20482" name="Speech Bubble: Oval 20481">
              <a:extLst>
                <a:ext uri="{FF2B5EF4-FFF2-40B4-BE49-F238E27FC236}">
                  <a16:creationId xmlns:a16="http://schemas.microsoft.com/office/drawing/2014/main" id="{94E0DECD-3371-492E-9C2A-B1355FAD7E36}"/>
                </a:ext>
              </a:extLst>
            </p:cNvPr>
            <p:cNvSpPr/>
            <p:nvPr/>
          </p:nvSpPr>
          <p:spPr>
            <a:xfrm>
              <a:off x="426195" y="4394707"/>
              <a:ext cx="3965194" cy="1459581"/>
            </a:xfrm>
            <a:prstGeom prst="wedgeEllipseCallout">
              <a:avLst>
                <a:gd name="adj1" fmla="val -51734"/>
                <a:gd name="adj2" fmla="val 51223"/>
              </a:avLst>
            </a:prstGeom>
            <a:solidFill>
              <a:schemeClr val="bg1"/>
            </a:solidFill>
            <a:ln w="7620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36">
              <a:extLst>
                <a:ext uri="{FF2B5EF4-FFF2-40B4-BE49-F238E27FC236}">
                  <a16:creationId xmlns:a16="http://schemas.microsoft.com/office/drawing/2014/main" id="{EDC2963D-FE71-4D98-AFCD-810B0F88C537}"/>
                </a:ext>
              </a:extLst>
            </p:cNvPr>
            <p:cNvSpPr/>
            <p:nvPr/>
          </p:nvSpPr>
          <p:spPr>
            <a:xfrm>
              <a:off x="483411" y="4532309"/>
              <a:ext cx="3709669" cy="1446550"/>
            </a:xfrm>
            <a:prstGeom prst="rect">
              <a:avLst/>
            </a:prstGeom>
            <a:noFill/>
          </p:spPr>
          <p:txBody>
            <a:bodyPr wrap="none" lIns="91440" tIns="45720" rIns="91440" bIns="45720">
              <a:spAutoFit/>
            </a:bodyPr>
            <a:lstStyle/>
            <a:p>
              <a:pPr algn="ctr"/>
              <a:r>
                <a:rPr lang="en-US" sz="4400" b="0" cap="none" spc="0" dirty="0">
                  <a:ln w="0"/>
                  <a:solidFill>
                    <a:schemeClr val="tx1"/>
                  </a:solidFill>
                  <a:effectLst>
                    <a:outerShdw blurRad="38100" dist="19050" dir="2700000" algn="tl" rotWithShape="0">
                      <a:schemeClr val="dk1">
                        <a:alpha val="40000"/>
                      </a:schemeClr>
                    </a:outerShdw>
                  </a:effectLst>
                  <a:latin typeface="Harlow Solid Italic" panose="04030604020F02020D02" pitchFamily="82" charset="0"/>
                </a:rPr>
                <a:t>…because you’re</a:t>
              </a:r>
            </a:p>
            <a:p>
              <a:pPr algn="ctr"/>
              <a:r>
                <a:rPr lang="en-US" sz="4400" b="0" cap="none" spc="0" dirty="0">
                  <a:ln w="0"/>
                  <a:solidFill>
                    <a:schemeClr val="tx1"/>
                  </a:solidFill>
                  <a:effectLst>
                    <a:outerShdw blurRad="38100" dist="19050" dir="2700000" algn="tl" rotWithShape="0">
                      <a:schemeClr val="dk1">
                        <a:alpha val="40000"/>
                      </a:schemeClr>
                    </a:outerShdw>
                  </a:effectLst>
                  <a:latin typeface="Harlow Solid Italic" panose="04030604020F02020D02" pitchFamily="82" charset="0"/>
                </a:rPr>
                <a:t>worth it</a:t>
              </a:r>
            </a:p>
          </p:txBody>
        </p:sp>
      </p:grpSp>
    </p:spTree>
    <p:extLst>
      <p:ext uri="{BB962C8B-B14F-4D97-AF65-F5344CB8AC3E}">
        <p14:creationId xmlns:p14="http://schemas.microsoft.com/office/powerpoint/2010/main" val="30015086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483"/>
                                        </p:tgtEl>
                                        <p:attrNameLst>
                                          <p:attrName>style.visibility</p:attrName>
                                        </p:attrNameLst>
                                      </p:cBhvr>
                                      <p:to>
                                        <p:strVal val="visible"/>
                                      </p:to>
                                    </p:set>
                                    <p:animEffect transition="in" filter="fade">
                                      <p:cBhvr>
                                        <p:cTn id="7" dur="500"/>
                                        <p:tgtEl>
                                          <p:spTgt spid="2048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fade">
                                      <p:cBhvr>
                                        <p:cTn id="12" dur="500"/>
                                        <p:tgtEl>
                                          <p:spTgt spid="2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0485"/>
                                        </p:tgtEl>
                                        <p:attrNameLst>
                                          <p:attrName>style.visibility</p:attrName>
                                        </p:attrNameLst>
                                      </p:cBhvr>
                                      <p:to>
                                        <p:strVal val="visible"/>
                                      </p:to>
                                    </p:set>
                                    <p:animEffect transition="in" filter="fade">
                                      <p:cBhvr>
                                        <p:cTn id="17" dur="500"/>
                                        <p:tgtEl>
                                          <p:spTgt spid="2048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0487"/>
                                        </p:tgtEl>
                                        <p:attrNameLst>
                                          <p:attrName>style.visibility</p:attrName>
                                        </p:attrNameLst>
                                      </p:cBhvr>
                                      <p:to>
                                        <p:strVal val="visible"/>
                                      </p:to>
                                    </p:set>
                                    <p:animEffect transition="in" filter="fade">
                                      <p:cBhvr>
                                        <p:cTn id="27" dur="500"/>
                                        <p:tgtEl>
                                          <p:spTgt spid="2048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5"/>
                                        </p:tgtEl>
                                        <p:attrNameLst>
                                          <p:attrName>style.visibility</p:attrName>
                                        </p:attrNameLst>
                                      </p:cBhvr>
                                      <p:to>
                                        <p:strVal val="visible"/>
                                      </p:to>
                                    </p:set>
                                    <p:animEffect transition="in" filter="fade">
                                      <p:cBhvr>
                                        <p:cTn id="32" dur="500"/>
                                        <p:tgtEl>
                                          <p:spTgt spid="35"/>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0484"/>
                                        </p:tgtEl>
                                        <p:attrNameLst>
                                          <p:attrName>style.visibility</p:attrName>
                                        </p:attrNameLst>
                                      </p:cBhvr>
                                      <p:to>
                                        <p:strVal val="visible"/>
                                      </p:to>
                                    </p:set>
                                    <p:animEffect transition="in" filter="fade">
                                      <p:cBhvr>
                                        <p:cTn id="37" dur="500"/>
                                        <p:tgtEl>
                                          <p:spTgt spid="204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3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6" name="TextBox 8"/>
          <p:cNvSpPr txBox="1">
            <a:spLocks noChangeArrowheads="1"/>
          </p:cNvSpPr>
          <p:nvPr/>
        </p:nvSpPr>
        <p:spPr bwMode="auto">
          <a:xfrm>
            <a:off x="1852712" y="525663"/>
            <a:ext cx="6908568" cy="839012"/>
          </a:xfrm>
          <a:prstGeom prst="rect">
            <a:avLst/>
          </a:prstGeom>
          <a:noFill/>
          <a:ln w="9525">
            <a:noFill/>
            <a:miter lim="800000"/>
            <a:headEnd/>
            <a:tailEnd/>
          </a:ln>
        </p:spPr>
        <p:txBody>
          <a:bodyPr wrap="square">
            <a:spAutoFit/>
          </a:bodyPr>
          <a:lstStyle/>
          <a:p>
            <a:pPr algn="ctr"/>
            <a:r>
              <a:rPr lang="en-GB" sz="4852" b="1" dirty="0">
                <a:latin typeface="Comic Sans MS" panose="030F0702030302020204" pitchFamily="66" charset="0"/>
                <a:cs typeface="Arial" panose="020B0604020202020204" pitchFamily="34" charset="0"/>
              </a:rPr>
              <a:t>Positive Adjectives</a:t>
            </a:r>
          </a:p>
        </p:txBody>
      </p:sp>
      <p:sp>
        <p:nvSpPr>
          <p:cNvPr id="4" name="TextBox 8"/>
          <p:cNvSpPr txBox="1">
            <a:spLocks noChangeArrowheads="1"/>
          </p:cNvSpPr>
          <p:nvPr/>
        </p:nvSpPr>
        <p:spPr bwMode="auto">
          <a:xfrm>
            <a:off x="1058624" y="1532323"/>
            <a:ext cx="8576153" cy="567528"/>
          </a:xfrm>
          <a:prstGeom prst="rect">
            <a:avLst/>
          </a:prstGeom>
          <a:noFill/>
          <a:ln w="9525">
            <a:noFill/>
            <a:miter lim="800000"/>
            <a:headEnd/>
            <a:tailEnd/>
          </a:ln>
        </p:spPr>
        <p:txBody>
          <a:bodyPr wrap="square">
            <a:spAutoFit/>
          </a:bodyPr>
          <a:lstStyle/>
          <a:p>
            <a:pPr algn="ctr"/>
            <a:r>
              <a:rPr lang="en-GB" sz="3088" b="1" dirty="0">
                <a:solidFill>
                  <a:srgbClr val="FF0066"/>
                </a:solidFill>
                <a:latin typeface="Comic Sans MS" panose="030F0702030302020204" pitchFamily="66" charset="0"/>
                <a:cs typeface="Arial" panose="020B0604020202020204" pitchFamily="34" charset="0"/>
              </a:rPr>
              <a:t>These are positive descriptive words </a:t>
            </a:r>
          </a:p>
        </p:txBody>
      </p:sp>
      <p:sp>
        <p:nvSpPr>
          <p:cNvPr id="5" name="TextBox 8"/>
          <p:cNvSpPr txBox="1">
            <a:spLocks noChangeArrowheads="1"/>
          </p:cNvSpPr>
          <p:nvPr/>
        </p:nvSpPr>
        <p:spPr bwMode="auto">
          <a:xfrm>
            <a:off x="296871" y="2510884"/>
            <a:ext cx="3573397" cy="567528"/>
          </a:xfrm>
          <a:prstGeom prst="rect">
            <a:avLst/>
          </a:prstGeom>
          <a:noFill/>
          <a:ln w="9525">
            <a:noFill/>
            <a:miter lim="800000"/>
            <a:headEnd/>
            <a:tailEnd/>
          </a:ln>
        </p:spPr>
        <p:txBody>
          <a:bodyPr wrap="square">
            <a:spAutoFit/>
          </a:bodyPr>
          <a:lstStyle/>
          <a:p>
            <a:pPr algn="ctr"/>
            <a:r>
              <a:rPr lang="en-GB" sz="3088" b="1" dirty="0">
                <a:solidFill>
                  <a:srgbClr val="008080"/>
                </a:solidFill>
                <a:latin typeface="Comic Sans MS" panose="030F0702030302020204" pitchFamily="66" charset="0"/>
                <a:cs typeface="Arial" panose="020B0604020202020204" pitchFamily="34" charset="0"/>
              </a:rPr>
              <a:t>memorable</a:t>
            </a:r>
            <a:endParaRPr lang="en-GB" sz="2647" dirty="0">
              <a:solidFill>
                <a:srgbClr val="008080"/>
              </a:solidFill>
              <a:latin typeface="Comic Sans MS" panose="030F0702030302020204" pitchFamily="66" charset="0"/>
            </a:endParaRPr>
          </a:p>
        </p:txBody>
      </p:sp>
      <p:sp>
        <p:nvSpPr>
          <p:cNvPr id="7" name="TextBox 8"/>
          <p:cNvSpPr txBox="1">
            <a:spLocks noChangeArrowheads="1"/>
          </p:cNvSpPr>
          <p:nvPr/>
        </p:nvSpPr>
        <p:spPr bwMode="auto">
          <a:xfrm>
            <a:off x="1058624" y="3551368"/>
            <a:ext cx="3573397" cy="567528"/>
          </a:xfrm>
          <a:prstGeom prst="rect">
            <a:avLst/>
          </a:prstGeom>
          <a:noFill/>
          <a:ln w="9525">
            <a:noFill/>
            <a:miter lim="800000"/>
            <a:headEnd/>
            <a:tailEnd/>
          </a:ln>
        </p:spPr>
        <p:txBody>
          <a:bodyPr wrap="square">
            <a:spAutoFit/>
          </a:bodyPr>
          <a:lstStyle/>
          <a:p>
            <a:pPr algn="ctr"/>
            <a:r>
              <a:rPr lang="en-GB" sz="3088" b="1" dirty="0">
                <a:solidFill>
                  <a:srgbClr val="008080"/>
                </a:solidFill>
                <a:latin typeface="Comic Sans MS" panose="030F0702030302020204" pitchFamily="66" charset="0"/>
                <a:cs typeface="Arial" panose="020B0604020202020204" pitchFamily="34" charset="0"/>
              </a:rPr>
              <a:t>adorable</a:t>
            </a:r>
            <a:endParaRPr lang="en-GB" sz="2647" dirty="0">
              <a:solidFill>
                <a:srgbClr val="008080"/>
              </a:solidFill>
              <a:latin typeface="Comic Sans MS" panose="030F0702030302020204" pitchFamily="66" charset="0"/>
            </a:endParaRPr>
          </a:p>
        </p:txBody>
      </p:sp>
      <p:sp>
        <p:nvSpPr>
          <p:cNvPr id="8" name="TextBox 8"/>
          <p:cNvSpPr txBox="1">
            <a:spLocks noChangeArrowheads="1"/>
          </p:cNvSpPr>
          <p:nvPr/>
        </p:nvSpPr>
        <p:spPr bwMode="auto">
          <a:xfrm>
            <a:off x="66013" y="4963978"/>
            <a:ext cx="3573397" cy="567528"/>
          </a:xfrm>
          <a:prstGeom prst="rect">
            <a:avLst/>
          </a:prstGeom>
          <a:noFill/>
          <a:ln w="9525">
            <a:noFill/>
            <a:miter lim="800000"/>
            <a:headEnd/>
            <a:tailEnd/>
          </a:ln>
        </p:spPr>
        <p:txBody>
          <a:bodyPr wrap="square">
            <a:spAutoFit/>
          </a:bodyPr>
          <a:lstStyle/>
          <a:p>
            <a:pPr algn="ctr"/>
            <a:r>
              <a:rPr lang="en-GB" sz="3088" b="1" dirty="0">
                <a:solidFill>
                  <a:srgbClr val="008080"/>
                </a:solidFill>
                <a:latin typeface="Comic Sans MS" panose="030F0702030302020204" pitchFamily="66" charset="0"/>
                <a:cs typeface="Arial" panose="020B0604020202020204" pitchFamily="34" charset="0"/>
              </a:rPr>
              <a:t>perfect</a:t>
            </a:r>
            <a:endParaRPr lang="en-GB" sz="2647" dirty="0">
              <a:solidFill>
                <a:srgbClr val="008080"/>
              </a:solidFill>
              <a:latin typeface="Comic Sans MS" panose="030F0702030302020204" pitchFamily="66" charset="0"/>
            </a:endParaRPr>
          </a:p>
        </p:txBody>
      </p:sp>
      <p:sp>
        <p:nvSpPr>
          <p:cNvPr id="9" name="TextBox 8"/>
          <p:cNvSpPr txBox="1">
            <a:spLocks noChangeArrowheads="1"/>
          </p:cNvSpPr>
          <p:nvPr/>
        </p:nvSpPr>
        <p:spPr bwMode="auto">
          <a:xfrm>
            <a:off x="3385029" y="2883010"/>
            <a:ext cx="3573397" cy="567528"/>
          </a:xfrm>
          <a:prstGeom prst="rect">
            <a:avLst/>
          </a:prstGeom>
          <a:noFill/>
          <a:ln w="9525">
            <a:noFill/>
            <a:miter lim="800000"/>
            <a:headEnd/>
            <a:tailEnd/>
          </a:ln>
        </p:spPr>
        <p:txBody>
          <a:bodyPr wrap="square">
            <a:spAutoFit/>
          </a:bodyPr>
          <a:lstStyle/>
          <a:p>
            <a:pPr algn="ctr"/>
            <a:r>
              <a:rPr lang="en-GB" sz="3088" b="1" dirty="0">
                <a:solidFill>
                  <a:srgbClr val="008080"/>
                </a:solidFill>
                <a:latin typeface="Comic Sans MS" panose="030F0702030302020204" pitchFamily="66" charset="0"/>
                <a:cs typeface="Arial" panose="020B0604020202020204" pitchFamily="34" charset="0"/>
              </a:rPr>
              <a:t>better</a:t>
            </a:r>
            <a:endParaRPr lang="en-GB" sz="2647" dirty="0">
              <a:solidFill>
                <a:srgbClr val="008080"/>
              </a:solidFill>
              <a:latin typeface="Comic Sans MS" panose="030F0702030302020204" pitchFamily="66" charset="0"/>
            </a:endParaRPr>
          </a:p>
        </p:txBody>
      </p:sp>
      <p:sp>
        <p:nvSpPr>
          <p:cNvPr id="10" name="TextBox 9"/>
          <p:cNvSpPr txBox="1">
            <a:spLocks noChangeArrowheads="1"/>
          </p:cNvSpPr>
          <p:nvPr/>
        </p:nvSpPr>
        <p:spPr bwMode="auto">
          <a:xfrm>
            <a:off x="6702093" y="2506957"/>
            <a:ext cx="3573397" cy="567528"/>
          </a:xfrm>
          <a:prstGeom prst="rect">
            <a:avLst/>
          </a:prstGeom>
          <a:noFill/>
          <a:ln w="9525">
            <a:noFill/>
            <a:miter lim="800000"/>
            <a:headEnd/>
            <a:tailEnd/>
          </a:ln>
        </p:spPr>
        <p:txBody>
          <a:bodyPr wrap="square">
            <a:spAutoFit/>
          </a:bodyPr>
          <a:lstStyle/>
          <a:p>
            <a:pPr algn="ctr"/>
            <a:r>
              <a:rPr lang="en-GB" sz="3088" b="1" dirty="0">
                <a:solidFill>
                  <a:srgbClr val="008080"/>
                </a:solidFill>
                <a:latin typeface="Comic Sans MS" panose="030F0702030302020204" pitchFamily="66" charset="0"/>
                <a:cs typeface="Arial" panose="020B0604020202020204" pitchFamily="34" charset="0"/>
              </a:rPr>
              <a:t>fabulous</a:t>
            </a:r>
            <a:endParaRPr lang="en-GB" sz="2647" dirty="0">
              <a:solidFill>
                <a:srgbClr val="008080"/>
              </a:solidFill>
              <a:latin typeface="Comic Sans MS" panose="030F0702030302020204" pitchFamily="66" charset="0"/>
            </a:endParaRPr>
          </a:p>
        </p:txBody>
      </p:sp>
      <p:sp>
        <p:nvSpPr>
          <p:cNvPr id="11" name="TextBox 10"/>
          <p:cNvSpPr txBox="1">
            <a:spLocks noChangeArrowheads="1"/>
          </p:cNvSpPr>
          <p:nvPr/>
        </p:nvSpPr>
        <p:spPr bwMode="auto">
          <a:xfrm>
            <a:off x="2845645" y="4675480"/>
            <a:ext cx="3573397" cy="567528"/>
          </a:xfrm>
          <a:prstGeom prst="rect">
            <a:avLst/>
          </a:prstGeom>
          <a:noFill/>
          <a:ln w="9525">
            <a:noFill/>
            <a:miter lim="800000"/>
            <a:headEnd/>
            <a:tailEnd/>
          </a:ln>
        </p:spPr>
        <p:txBody>
          <a:bodyPr wrap="square">
            <a:spAutoFit/>
          </a:bodyPr>
          <a:lstStyle/>
          <a:p>
            <a:pPr algn="ctr"/>
            <a:r>
              <a:rPr lang="en-GB" sz="3088" b="1" dirty="0">
                <a:solidFill>
                  <a:srgbClr val="008080"/>
                </a:solidFill>
                <a:latin typeface="Comic Sans MS" panose="030F0702030302020204" pitchFamily="66" charset="0"/>
                <a:cs typeface="Arial" panose="020B0604020202020204" pitchFamily="34" charset="0"/>
              </a:rPr>
              <a:t>fair</a:t>
            </a:r>
            <a:endParaRPr lang="en-GB" sz="2647" dirty="0">
              <a:solidFill>
                <a:srgbClr val="008080"/>
              </a:solidFill>
              <a:latin typeface="Comic Sans MS" panose="030F0702030302020204" pitchFamily="66" charset="0"/>
            </a:endParaRPr>
          </a:p>
        </p:txBody>
      </p:sp>
      <p:sp>
        <p:nvSpPr>
          <p:cNvPr id="12" name="TextBox 11"/>
          <p:cNvSpPr txBox="1">
            <a:spLocks noChangeArrowheads="1"/>
          </p:cNvSpPr>
          <p:nvPr/>
        </p:nvSpPr>
        <p:spPr bwMode="auto">
          <a:xfrm>
            <a:off x="5187882" y="3551368"/>
            <a:ext cx="3573397" cy="567528"/>
          </a:xfrm>
          <a:prstGeom prst="rect">
            <a:avLst/>
          </a:prstGeom>
          <a:noFill/>
          <a:ln w="9525">
            <a:noFill/>
            <a:miter lim="800000"/>
            <a:headEnd/>
            <a:tailEnd/>
          </a:ln>
        </p:spPr>
        <p:txBody>
          <a:bodyPr wrap="square">
            <a:spAutoFit/>
          </a:bodyPr>
          <a:lstStyle/>
          <a:p>
            <a:pPr algn="ctr"/>
            <a:r>
              <a:rPr lang="en-GB" sz="3088" b="1" dirty="0">
                <a:solidFill>
                  <a:srgbClr val="008080"/>
                </a:solidFill>
                <a:latin typeface="Comic Sans MS" panose="030F0702030302020204" pitchFamily="66" charset="0"/>
                <a:cs typeface="Arial" panose="020B0604020202020204" pitchFamily="34" charset="0"/>
              </a:rPr>
              <a:t>helpful</a:t>
            </a:r>
            <a:endParaRPr lang="en-GB" sz="2647" dirty="0">
              <a:solidFill>
                <a:srgbClr val="008080"/>
              </a:solidFill>
              <a:latin typeface="Comic Sans MS" panose="030F0702030302020204" pitchFamily="66" charset="0"/>
            </a:endParaRPr>
          </a:p>
        </p:txBody>
      </p:sp>
      <p:sp>
        <p:nvSpPr>
          <p:cNvPr id="13" name="TextBox 12"/>
          <p:cNvSpPr txBox="1">
            <a:spLocks noChangeArrowheads="1"/>
          </p:cNvSpPr>
          <p:nvPr/>
        </p:nvSpPr>
        <p:spPr bwMode="auto">
          <a:xfrm>
            <a:off x="5603120" y="4879670"/>
            <a:ext cx="3573397" cy="567528"/>
          </a:xfrm>
          <a:prstGeom prst="rect">
            <a:avLst/>
          </a:prstGeom>
          <a:noFill/>
          <a:ln w="9525">
            <a:noFill/>
            <a:miter lim="800000"/>
            <a:headEnd/>
            <a:tailEnd/>
          </a:ln>
        </p:spPr>
        <p:txBody>
          <a:bodyPr wrap="square">
            <a:spAutoFit/>
          </a:bodyPr>
          <a:lstStyle/>
          <a:p>
            <a:pPr algn="ctr"/>
            <a:r>
              <a:rPr lang="en-GB" sz="3088" b="1" dirty="0">
                <a:solidFill>
                  <a:srgbClr val="008080"/>
                </a:solidFill>
                <a:latin typeface="Comic Sans MS" panose="030F0702030302020204" pitchFamily="66" charset="0"/>
                <a:cs typeface="Arial" panose="020B0604020202020204" pitchFamily="34" charset="0"/>
              </a:rPr>
              <a:t>thankful</a:t>
            </a:r>
            <a:endParaRPr lang="en-GB" sz="2647" dirty="0">
              <a:solidFill>
                <a:srgbClr val="008080"/>
              </a:solidFill>
              <a:latin typeface="Comic Sans MS" panose="030F0702030302020204" pitchFamily="66" charset="0"/>
            </a:endParaRPr>
          </a:p>
        </p:txBody>
      </p:sp>
      <p:sp>
        <p:nvSpPr>
          <p:cNvPr id="14" name="TextBox 13"/>
          <p:cNvSpPr txBox="1">
            <a:spLocks noChangeArrowheads="1"/>
          </p:cNvSpPr>
          <p:nvPr/>
        </p:nvSpPr>
        <p:spPr bwMode="auto">
          <a:xfrm>
            <a:off x="7529509" y="4073125"/>
            <a:ext cx="3573397" cy="567528"/>
          </a:xfrm>
          <a:prstGeom prst="rect">
            <a:avLst/>
          </a:prstGeom>
          <a:noFill/>
          <a:ln w="9525">
            <a:noFill/>
            <a:miter lim="800000"/>
            <a:headEnd/>
            <a:tailEnd/>
          </a:ln>
        </p:spPr>
        <p:txBody>
          <a:bodyPr wrap="square">
            <a:spAutoFit/>
          </a:bodyPr>
          <a:lstStyle/>
          <a:p>
            <a:pPr algn="ctr"/>
            <a:r>
              <a:rPr lang="en-GB" sz="3088" b="1" dirty="0">
                <a:solidFill>
                  <a:srgbClr val="008080"/>
                </a:solidFill>
                <a:latin typeface="Comic Sans MS" panose="030F0702030302020204" pitchFamily="66" charset="0"/>
                <a:cs typeface="Arial" panose="020B0604020202020204" pitchFamily="34" charset="0"/>
              </a:rPr>
              <a:t>cute</a:t>
            </a:r>
            <a:endParaRPr lang="en-GB" sz="2647" dirty="0">
              <a:solidFill>
                <a:srgbClr val="008080"/>
              </a:solidFill>
              <a:latin typeface="Comic Sans MS" panose="030F0702030302020204" pitchFamily="66" charset="0"/>
            </a:endParaRPr>
          </a:p>
        </p:txBody>
      </p:sp>
      <p:sp>
        <p:nvSpPr>
          <p:cNvPr id="15" name="TextBox 8">
            <a:extLst>
              <a:ext uri="{FF2B5EF4-FFF2-40B4-BE49-F238E27FC236}">
                <a16:creationId xmlns:a16="http://schemas.microsoft.com/office/drawing/2014/main" id="{BDFC10EA-31F4-48DF-B37D-AE91A0FEBA15}"/>
              </a:ext>
            </a:extLst>
          </p:cNvPr>
          <p:cNvSpPr txBox="1">
            <a:spLocks noChangeArrowheads="1"/>
          </p:cNvSpPr>
          <p:nvPr/>
        </p:nvSpPr>
        <p:spPr bwMode="auto">
          <a:xfrm>
            <a:off x="1018919" y="5808539"/>
            <a:ext cx="8576153" cy="567528"/>
          </a:xfrm>
          <a:prstGeom prst="rect">
            <a:avLst/>
          </a:prstGeom>
          <a:noFill/>
          <a:ln w="9525">
            <a:noFill/>
            <a:miter lim="800000"/>
            <a:headEnd/>
            <a:tailEnd/>
          </a:ln>
        </p:spPr>
        <p:txBody>
          <a:bodyPr wrap="square">
            <a:spAutoFit/>
          </a:bodyPr>
          <a:lstStyle/>
          <a:p>
            <a:pPr algn="ctr"/>
            <a:r>
              <a:rPr lang="en-GB" sz="3088" b="1" dirty="0">
                <a:solidFill>
                  <a:srgbClr val="FF0066"/>
                </a:solidFill>
                <a:latin typeface="Comic Sans MS" panose="030F0702030302020204" pitchFamily="66" charset="0"/>
                <a:cs typeface="Arial" panose="020B0604020202020204" pitchFamily="34" charset="0"/>
              </a:rPr>
              <a:t>Can you think of any more?</a:t>
            </a:r>
          </a:p>
        </p:txBody>
      </p:sp>
    </p:spTree>
    <p:extLst>
      <p:ext uri="{BB962C8B-B14F-4D97-AF65-F5344CB8AC3E}">
        <p14:creationId xmlns:p14="http://schemas.microsoft.com/office/powerpoint/2010/main" val="174090339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fade">
                                      <p:cBhvr>
                                        <p:cTn id="37" dur="500"/>
                                        <p:tgtEl>
                                          <p:spTgt spid="14"/>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5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3"/>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15"/>
                                        </p:tgtEl>
                                        <p:attrNameLst>
                                          <p:attrName>style.visibility</p:attrName>
                                        </p:attrNameLst>
                                      </p:cBhvr>
                                      <p:to>
                                        <p:strVal val="visible"/>
                                      </p:to>
                                    </p:set>
                                    <p:animEffect transition="in" filter="wipe(left)">
                                      <p:cBhvr>
                                        <p:cTn id="5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7" grpId="0"/>
      <p:bldP spid="8" grpId="0"/>
      <p:bldP spid="9" grpId="0"/>
      <p:bldP spid="10" grpId="0"/>
      <p:bldP spid="11" grpId="0"/>
      <p:bldP spid="12" grpId="0"/>
      <p:bldP spid="13" grpId="0"/>
      <p:bldP spid="14" grpId="0"/>
      <p:bldP spid="1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6" name="TextBox 8"/>
          <p:cNvSpPr txBox="1">
            <a:spLocks noChangeArrowheads="1"/>
          </p:cNvSpPr>
          <p:nvPr/>
        </p:nvSpPr>
        <p:spPr bwMode="auto">
          <a:xfrm>
            <a:off x="1852712" y="532156"/>
            <a:ext cx="6908568" cy="839012"/>
          </a:xfrm>
          <a:prstGeom prst="rect">
            <a:avLst/>
          </a:prstGeom>
          <a:noFill/>
          <a:ln w="9525">
            <a:noFill/>
            <a:miter lim="800000"/>
            <a:headEnd/>
            <a:tailEnd/>
          </a:ln>
        </p:spPr>
        <p:txBody>
          <a:bodyPr wrap="square">
            <a:spAutoFit/>
          </a:bodyPr>
          <a:lstStyle/>
          <a:p>
            <a:pPr algn="ctr"/>
            <a:r>
              <a:rPr lang="en-GB" sz="4852" b="1" dirty="0">
                <a:latin typeface="Comic Sans MS" panose="030F0702030302020204" pitchFamily="66" charset="0"/>
                <a:cs typeface="Arial" panose="020B0604020202020204" pitchFamily="34" charset="0"/>
              </a:rPr>
              <a:t>Promises</a:t>
            </a:r>
          </a:p>
        </p:txBody>
      </p:sp>
      <p:sp>
        <p:nvSpPr>
          <p:cNvPr id="4" name="TextBox 8"/>
          <p:cNvSpPr txBox="1">
            <a:spLocks noChangeArrowheads="1"/>
          </p:cNvSpPr>
          <p:nvPr/>
        </p:nvSpPr>
        <p:spPr bwMode="auto">
          <a:xfrm>
            <a:off x="105718" y="2692771"/>
            <a:ext cx="3142006" cy="567528"/>
          </a:xfrm>
          <a:prstGeom prst="rect">
            <a:avLst/>
          </a:prstGeom>
          <a:noFill/>
          <a:ln w="9525">
            <a:noFill/>
            <a:miter lim="800000"/>
            <a:headEnd/>
            <a:tailEnd/>
          </a:ln>
        </p:spPr>
        <p:txBody>
          <a:bodyPr wrap="square">
            <a:spAutoFit/>
          </a:bodyPr>
          <a:lstStyle/>
          <a:p>
            <a:pPr algn="ctr"/>
            <a:r>
              <a:rPr lang="en-GB" sz="3088" b="1" dirty="0">
                <a:solidFill>
                  <a:srgbClr val="008080"/>
                </a:solidFill>
                <a:latin typeface="Comic Sans MS" panose="030F0702030302020204" pitchFamily="66" charset="0"/>
                <a:cs typeface="Arial" panose="020B0604020202020204" pitchFamily="34" charset="0"/>
              </a:rPr>
              <a:t>‘It’s free’</a:t>
            </a:r>
            <a:endParaRPr lang="en-GB" sz="2647" dirty="0">
              <a:solidFill>
                <a:srgbClr val="008080"/>
              </a:solidFill>
              <a:latin typeface="Comic Sans MS" panose="030F0702030302020204" pitchFamily="66" charset="0"/>
            </a:endParaRPr>
          </a:p>
        </p:txBody>
      </p:sp>
      <p:sp>
        <p:nvSpPr>
          <p:cNvPr id="5" name="TextBox 8"/>
          <p:cNvSpPr txBox="1">
            <a:spLocks noChangeArrowheads="1"/>
          </p:cNvSpPr>
          <p:nvPr/>
        </p:nvSpPr>
        <p:spPr bwMode="auto">
          <a:xfrm>
            <a:off x="3837932" y="3048251"/>
            <a:ext cx="3573397" cy="567528"/>
          </a:xfrm>
          <a:prstGeom prst="rect">
            <a:avLst/>
          </a:prstGeom>
          <a:noFill/>
          <a:ln w="9525">
            <a:noFill/>
            <a:miter lim="800000"/>
            <a:headEnd/>
            <a:tailEnd/>
          </a:ln>
        </p:spPr>
        <p:txBody>
          <a:bodyPr wrap="square">
            <a:spAutoFit/>
          </a:bodyPr>
          <a:lstStyle/>
          <a:p>
            <a:pPr algn="ctr"/>
            <a:r>
              <a:rPr lang="en-GB" sz="3088" b="1" dirty="0">
                <a:solidFill>
                  <a:srgbClr val="008080"/>
                </a:solidFill>
                <a:latin typeface="Comic Sans MS" panose="030F0702030302020204" pitchFamily="66" charset="0"/>
                <a:cs typeface="Arial" panose="020B0604020202020204" pitchFamily="34" charset="0"/>
              </a:rPr>
              <a:t>‘It’s really easy’</a:t>
            </a:r>
            <a:endParaRPr lang="en-GB" sz="2647" dirty="0">
              <a:solidFill>
                <a:srgbClr val="008080"/>
              </a:solidFill>
              <a:latin typeface="Comic Sans MS" panose="030F0702030302020204" pitchFamily="66" charset="0"/>
            </a:endParaRPr>
          </a:p>
        </p:txBody>
      </p:sp>
      <p:sp>
        <p:nvSpPr>
          <p:cNvPr id="7" name="TextBox 8"/>
          <p:cNvSpPr txBox="1">
            <a:spLocks noChangeArrowheads="1"/>
          </p:cNvSpPr>
          <p:nvPr/>
        </p:nvSpPr>
        <p:spPr bwMode="auto">
          <a:xfrm>
            <a:off x="7411329" y="2412805"/>
            <a:ext cx="2699900" cy="1042721"/>
          </a:xfrm>
          <a:prstGeom prst="rect">
            <a:avLst/>
          </a:prstGeom>
          <a:noFill/>
          <a:ln w="9525">
            <a:noFill/>
            <a:miter lim="800000"/>
            <a:headEnd/>
            <a:tailEnd/>
          </a:ln>
        </p:spPr>
        <p:txBody>
          <a:bodyPr wrap="square">
            <a:spAutoFit/>
          </a:bodyPr>
          <a:lstStyle/>
          <a:p>
            <a:pPr algn="ctr"/>
            <a:r>
              <a:rPr lang="en-GB" sz="3088" b="1" dirty="0">
                <a:solidFill>
                  <a:srgbClr val="008080"/>
                </a:solidFill>
                <a:latin typeface="Comic Sans MS" panose="030F0702030302020204" pitchFamily="66" charset="0"/>
                <a:cs typeface="Arial" panose="020B0604020202020204" pitchFamily="34" charset="0"/>
              </a:rPr>
              <a:t>‘It’s the best’</a:t>
            </a:r>
            <a:endParaRPr lang="en-GB" sz="2647" dirty="0">
              <a:solidFill>
                <a:srgbClr val="008080"/>
              </a:solidFill>
              <a:latin typeface="Comic Sans MS" panose="030F0702030302020204" pitchFamily="66" charset="0"/>
            </a:endParaRPr>
          </a:p>
        </p:txBody>
      </p:sp>
      <p:sp>
        <p:nvSpPr>
          <p:cNvPr id="8" name="TextBox 8"/>
          <p:cNvSpPr txBox="1">
            <a:spLocks noChangeArrowheads="1"/>
          </p:cNvSpPr>
          <p:nvPr/>
        </p:nvSpPr>
        <p:spPr bwMode="auto">
          <a:xfrm>
            <a:off x="6270192" y="4150687"/>
            <a:ext cx="3928870" cy="1042721"/>
          </a:xfrm>
          <a:prstGeom prst="rect">
            <a:avLst/>
          </a:prstGeom>
          <a:noFill/>
          <a:ln w="9525">
            <a:noFill/>
            <a:miter lim="800000"/>
            <a:headEnd/>
            <a:tailEnd/>
          </a:ln>
        </p:spPr>
        <p:txBody>
          <a:bodyPr wrap="square">
            <a:spAutoFit/>
          </a:bodyPr>
          <a:lstStyle/>
          <a:p>
            <a:pPr algn="ctr"/>
            <a:r>
              <a:rPr lang="en-GB" sz="3088" b="1" dirty="0">
                <a:solidFill>
                  <a:srgbClr val="008080"/>
                </a:solidFill>
                <a:latin typeface="Comic Sans MS" panose="030F0702030302020204" pitchFamily="66" charset="0"/>
                <a:cs typeface="Arial" panose="020B0604020202020204" pitchFamily="34" charset="0"/>
              </a:rPr>
              <a:t>‘It will save you money’</a:t>
            </a:r>
            <a:endParaRPr lang="en-GB" sz="2647" dirty="0">
              <a:solidFill>
                <a:srgbClr val="008080"/>
              </a:solidFill>
              <a:latin typeface="Comic Sans MS" panose="030F0702030302020204" pitchFamily="66" charset="0"/>
            </a:endParaRPr>
          </a:p>
        </p:txBody>
      </p:sp>
      <p:sp>
        <p:nvSpPr>
          <p:cNvPr id="9" name="TextBox 8"/>
          <p:cNvSpPr txBox="1">
            <a:spLocks noChangeArrowheads="1"/>
          </p:cNvSpPr>
          <p:nvPr/>
        </p:nvSpPr>
        <p:spPr bwMode="auto">
          <a:xfrm>
            <a:off x="4552612" y="5554318"/>
            <a:ext cx="3573397" cy="567528"/>
          </a:xfrm>
          <a:prstGeom prst="rect">
            <a:avLst/>
          </a:prstGeom>
          <a:noFill/>
          <a:ln w="9525">
            <a:noFill/>
            <a:miter lim="800000"/>
            <a:headEnd/>
            <a:tailEnd/>
          </a:ln>
        </p:spPr>
        <p:txBody>
          <a:bodyPr wrap="square">
            <a:spAutoFit/>
          </a:bodyPr>
          <a:lstStyle/>
          <a:p>
            <a:pPr algn="ctr"/>
            <a:r>
              <a:rPr lang="en-GB" sz="3088" b="1" dirty="0">
                <a:solidFill>
                  <a:srgbClr val="008080"/>
                </a:solidFill>
                <a:latin typeface="Comic Sans MS" panose="030F0702030302020204" pitchFamily="66" charset="0"/>
                <a:cs typeface="Arial" panose="020B0604020202020204" pitchFamily="34" charset="0"/>
              </a:rPr>
              <a:t>‘It’s safe’</a:t>
            </a:r>
            <a:endParaRPr lang="en-GB" sz="2647" dirty="0">
              <a:solidFill>
                <a:srgbClr val="008080"/>
              </a:solidFill>
              <a:latin typeface="Comic Sans MS" panose="030F0702030302020204" pitchFamily="66" charset="0"/>
            </a:endParaRPr>
          </a:p>
        </p:txBody>
      </p:sp>
      <p:sp>
        <p:nvSpPr>
          <p:cNvPr id="10" name="TextBox 8"/>
          <p:cNvSpPr txBox="1">
            <a:spLocks noChangeArrowheads="1"/>
          </p:cNvSpPr>
          <p:nvPr/>
        </p:nvSpPr>
        <p:spPr bwMode="auto">
          <a:xfrm>
            <a:off x="582171" y="3852979"/>
            <a:ext cx="3573397" cy="567528"/>
          </a:xfrm>
          <a:prstGeom prst="rect">
            <a:avLst/>
          </a:prstGeom>
          <a:noFill/>
          <a:ln w="9525">
            <a:noFill/>
            <a:miter lim="800000"/>
            <a:headEnd/>
            <a:tailEnd/>
          </a:ln>
        </p:spPr>
        <p:txBody>
          <a:bodyPr wrap="square">
            <a:spAutoFit/>
          </a:bodyPr>
          <a:lstStyle/>
          <a:p>
            <a:pPr algn="ctr"/>
            <a:r>
              <a:rPr lang="en-GB" sz="3088" b="1" dirty="0">
                <a:solidFill>
                  <a:srgbClr val="008080"/>
                </a:solidFill>
                <a:latin typeface="Comic Sans MS" panose="030F0702030302020204" pitchFamily="66" charset="0"/>
                <a:cs typeface="Arial" panose="020B0604020202020204" pitchFamily="34" charset="0"/>
              </a:rPr>
              <a:t>‘You’ll love it!’</a:t>
            </a:r>
            <a:endParaRPr lang="en-GB" sz="2647" dirty="0">
              <a:solidFill>
                <a:srgbClr val="008080"/>
              </a:solidFill>
              <a:latin typeface="Comic Sans MS" panose="030F0702030302020204" pitchFamily="66" charset="0"/>
            </a:endParaRPr>
          </a:p>
        </p:txBody>
      </p:sp>
      <p:sp>
        <p:nvSpPr>
          <p:cNvPr id="12" name="TextBox 8"/>
          <p:cNvSpPr txBox="1">
            <a:spLocks noChangeArrowheads="1"/>
          </p:cNvSpPr>
          <p:nvPr/>
        </p:nvSpPr>
        <p:spPr bwMode="auto">
          <a:xfrm>
            <a:off x="1346583" y="1532563"/>
            <a:ext cx="8576153" cy="567528"/>
          </a:xfrm>
          <a:prstGeom prst="rect">
            <a:avLst/>
          </a:prstGeom>
          <a:noFill/>
          <a:ln w="9525">
            <a:noFill/>
            <a:miter lim="800000"/>
            <a:headEnd/>
            <a:tailEnd/>
          </a:ln>
        </p:spPr>
        <p:txBody>
          <a:bodyPr wrap="square">
            <a:spAutoFit/>
          </a:bodyPr>
          <a:lstStyle/>
          <a:p>
            <a:pPr algn="ctr"/>
            <a:r>
              <a:rPr lang="en-GB" sz="3088" b="1" dirty="0">
                <a:solidFill>
                  <a:srgbClr val="FF0066"/>
                </a:solidFill>
                <a:latin typeface="Comic Sans MS" panose="030F0702030302020204" pitchFamily="66" charset="0"/>
                <a:cs typeface="Arial" panose="020B0604020202020204" pitchFamily="34" charset="0"/>
              </a:rPr>
              <a:t>Persuasive statements</a:t>
            </a:r>
          </a:p>
        </p:txBody>
      </p:sp>
      <p:sp>
        <p:nvSpPr>
          <p:cNvPr id="13" name="TextBox 8"/>
          <p:cNvSpPr txBox="1">
            <a:spLocks noChangeArrowheads="1"/>
          </p:cNvSpPr>
          <p:nvPr/>
        </p:nvSpPr>
        <p:spPr bwMode="auto">
          <a:xfrm>
            <a:off x="-162228" y="5316732"/>
            <a:ext cx="5474194" cy="1042721"/>
          </a:xfrm>
          <a:prstGeom prst="rect">
            <a:avLst/>
          </a:prstGeom>
          <a:noFill/>
          <a:ln w="9525">
            <a:noFill/>
            <a:miter lim="800000"/>
            <a:headEnd/>
            <a:tailEnd/>
          </a:ln>
        </p:spPr>
        <p:txBody>
          <a:bodyPr wrap="square">
            <a:spAutoFit/>
          </a:bodyPr>
          <a:lstStyle/>
          <a:p>
            <a:pPr algn="ctr"/>
            <a:r>
              <a:rPr lang="en-GB" sz="3088" b="1" dirty="0">
                <a:solidFill>
                  <a:srgbClr val="008080"/>
                </a:solidFill>
                <a:latin typeface="Comic Sans MS" panose="030F0702030302020204" pitchFamily="66" charset="0"/>
                <a:cs typeface="Arial" panose="020B0604020202020204" pitchFamily="34" charset="0"/>
              </a:rPr>
              <a:t>‘You’ll make a huge difference’</a:t>
            </a:r>
            <a:endParaRPr lang="en-GB" sz="2647" dirty="0">
              <a:solidFill>
                <a:srgbClr val="008080"/>
              </a:solidFill>
              <a:latin typeface="Comic Sans MS" panose="030F0702030302020204" pitchFamily="66" charset="0"/>
            </a:endParaRPr>
          </a:p>
        </p:txBody>
      </p:sp>
    </p:spTree>
    <p:extLst>
      <p:ext uri="{BB962C8B-B14F-4D97-AF65-F5344CB8AC3E}">
        <p14:creationId xmlns:p14="http://schemas.microsoft.com/office/powerpoint/2010/main" val="181602906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fade">
                                      <p:cBhvr>
                                        <p:cTn id="37" dur="500"/>
                                        <p:tgtEl>
                                          <p:spTgt spid="7"/>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fade">
                                      <p:cBhvr>
                                        <p:cTn id="4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7" grpId="0"/>
      <p:bldP spid="8" grpId="0"/>
      <p:bldP spid="9" grpId="0"/>
      <p:bldP spid="10" grpId="0"/>
      <p:bldP spid="12" grpId="0"/>
      <p:bldP spid="1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25010" y="837294"/>
            <a:ext cx="3774468" cy="5661702"/>
          </a:xfrm>
          <a:prstGeom prst="rect">
            <a:avLst/>
          </a:prstGeom>
        </p:spPr>
      </p:pic>
      <p:sp>
        <p:nvSpPr>
          <p:cNvPr id="20486" name="TextBox 8"/>
          <p:cNvSpPr txBox="1">
            <a:spLocks noChangeArrowheads="1"/>
          </p:cNvSpPr>
          <p:nvPr/>
        </p:nvSpPr>
        <p:spPr bwMode="auto">
          <a:xfrm>
            <a:off x="2885027" y="605072"/>
            <a:ext cx="4880474" cy="839012"/>
          </a:xfrm>
          <a:prstGeom prst="rect">
            <a:avLst/>
          </a:prstGeom>
          <a:noFill/>
          <a:ln w="9525">
            <a:noFill/>
            <a:miter lim="800000"/>
            <a:headEnd/>
            <a:tailEnd/>
          </a:ln>
        </p:spPr>
        <p:txBody>
          <a:bodyPr wrap="square">
            <a:spAutoFit/>
          </a:bodyPr>
          <a:lstStyle/>
          <a:p>
            <a:pPr algn="ctr"/>
            <a:r>
              <a:rPr lang="en-GB" sz="4852" b="1" dirty="0">
                <a:latin typeface="Comic Sans MS" panose="030F0702030302020204" pitchFamily="66" charset="0"/>
                <a:cs typeface="Arial" panose="020B0604020202020204" pitchFamily="34" charset="0"/>
              </a:rPr>
              <a:t>Bossy Words</a:t>
            </a:r>
          </a:p>
        </p:txBody>
      </p:sp>
      <p:sp>
        <p:nvSpPr>
          <p:cNvPr id="5" name="TextBox 8"/>
          <p:cNvSpPr txBox="1">
            <a:spLocks noChangeArrowheads="1"/>
          </p:cNvSpPr>
          <p:nvPr/>
        </p:nvSpPr>
        <p:spPr bwMode="auto">
          <a:xfrm>
            <a:off x="899806" y="1688647"/>
            <a:ext cx="6670341" cy="1517916"/>
          </a:xfrm>
          <a:prstGeom prst="rect">
            <a:avLst/>
          </a:prstGeom>
          <a:noFill/>
          <a:ln w="9525">
            <a:noFill/>
            <a:miter lim="800000"/>
            <a:headEnd/>
            <a:tailEnd/>
          </a:ln>
        </p:spPr>
        <p:txBody>
          <a:bodyPr wrap="square">
            <a:spAutoFit/>
          </a:bodyPr>
          <a:lstStyle/>
          <a:p>
            <a:pPr algn="ctr"/>
            <a:r>
              <a:rPr lang="en-GB" sz="3088" b="1" dirty="0">
                <a:solidFill>
                  <a:srgbClr val="FF0066"/>
                </a:solidFill>
                <a:latin typeface="Comic Sans MS" panose="030F0702030302020204" pitchFamily="66" charset="0"/>
                <a:cs typeface="Arial" panose="020B0604020202020204" pitchFamily="34" charset="0"/>
              </a:rPr>
              <a:t>These are words that tell someone to do something (commands)</a:t>
            </a:r>
          </a:p>
        </p:txBody>
      </p:sp>
      <p:sp>
        <p:nvSpPr>
          <p:cNvPr id="7" name="TextBox 8"/>
          <p:cNvSpPr txBox="1">
            <a:spLocks noChangeArrowheads="1"/>
          </p:cNvSpPr>
          <p:nvPr/>
        </p:nvSpPr>
        <p:spPr bwMode="auto">
          <a:xfrm>
            <a:off x="695927" y="3398026"/>
            <a:ext cx="1588176" cy="567528"/>
          </a:xfrm>
          <a:prstGeom prst="rect">
            <a:avLst/>
          </a:prstGeom>
          <a:noFill/>
          <a:ln w="9525">
            <a:noFill/>
            <a:miter lim="800000"/>
            <a:headEnd/>
            <a:tailEnd/>
          </a:ln>
        </p:spPr>
        <p:txBody>
          <a:bodyPr wrap="square">
            <a:spAutoFit/>
          </a:bodyPr>
          <a:lstStyle/>
          <a:p>
            <a:pPr algn="ctr"/>
            <a:r>
              <a:rPr lang="en-GB" sz="3088" b="1" dirty="0">
                <a:solidFill>
                  <a:srgbClr val="008080"/>
                </a:solidFill>
                <a:latin typeface="Comic Sans MS" panose="030F0702030302020204" pitchFamily="66" charset="0"/>
                <a:cs typeface="Arial" panose="020B0604020202020204" pitchFamily="34" charset="0"/>
              </a:rPr>
              <a:t>visit</a:t>
            </a:r>
            <a:endParaRPr lang="en-GB" sz="2647" dirty="0">
              <a:solidFill>
                <a:srgbClr val="008080"/>
              </a:solidFill>
              <a:latin typeface="Comic Sans MS" panose="030F0702030302020204" pitchFamily="66" charset="0"/>
            </a:endParaRPr>
          </a:p>
        </p:txBody>
      </p:sp>
      <p:sp>
        <p:nvSpPr>
          <p:cNvPr id="8" name="TextBox 8"/>
          <p:cNvSpPr txBox="1">
            <a:spLocks noChangeArrowheads="1"/>
          </p:cNvSpPr>
          <p:nvPr/>
        </p:nvSpPr>
        <p:spPr bwMode="auto">
          <a:xfrm>
            <a:off x="1817431" y="4110732"/>
            <a:ext cx="2135191" cy="567528"/>
          </a:xfrm>
          <a:prstGeom prst="rect">
            <a:avLst/>
          </a:prstGeom>
          <a:noFill/>
          <a:ln w="9525">
            <a:noFill/>
            <a:miter lim="800000"/>
            <a:headEnd/>
            <a:tailEnd/>
          </a:ln>
        </p:spPr>
        <p:txBody>
          <a:bodyPr wrap="square">
            <a:spAutoFit/>
          </a:bodyPr>
          <a:lstStyle/>
          <a:p>
            <a:pPr algn="ctr"/>
            <a:r>
              <a:rPr lang="en-GB" sz="3088" b="1" dirty="0">
                <a:solidFill>
                  <a:srgbClr val="008080"/>
                </a:solidFill>
                <a:latin typeface="Comic Sans MS" panose="030F0702030302020204" pitchFamily="66" charset="0"/>
                <a:cs typeface="Arial" panose="020B0604020202020204" pitchFamily="34" charset="0"/>
              </a:rPr>
              <a:t>explore</a:t>
            </a:r>
            <a:endParaRPr lang="en-GB" sz="2647" dirty="0">
              <a:solidFill>
                <a:srgbClr val="008080"/>
              </a:solidFill>
              <a:latin typeface="Comic Sans MS" panose="030F0702030302020204" pitchFamily="66" charset="0"/>
            </a:endParaRPr>
          </a:p>
        </p:txBody>
      </p:sp>
      <p:sp>
        <p:nvSpPr>
          <p:cNvPr id="9" name="TextBox 8"/>
          <p:cNvSpPr txBox="1">
            <a:spLocks noChangeArrowheads="1"/>
          </p:cNvSpPr>
          <p:nvPr/>
        </p:nvSpPr>
        <p:spPr bwMode="auto">
          <a:xfrm>
            <a:off x="3607310" y="3384381"/>
            <a:ext cx="1588176" cy="567528"/>
          </a:xfrm>
          <a:prstGeom prst="rect">
            <a:avLst/>
          </a:prstGeom>
          <a:noFill/>
          <a:ln w="9525">
            <a:noFill/>
            <a:miter lim="800000"/>
            <a:headEnd/>
            <a:tailEnd/>
          </a:ln>
        </p:spPr>
        <p:txBody>
          <a:bodyPr wrap="square">
            <a:spAutoFit/>
          </a:bodyPr>
          <a:lstStyle/>
          <a:p>
            <a:pPr algn="ctr"/>
            <a:r>
              <a:rPr lang="en-GB" sz="3088" b="1" dirty="0">
                <a:solidFill>
                  <a:srgbClr val="008080"/>
                </a:solidFill>
                <a:latin typeface="Comic Sans MS" panose="030F0702030302020204" pitchFamily="66" charset="0"/>
                <a:cs typeface="Arial" panose="020B0604020202020204" pitchFamily="34" charset="0"/>
              </a:rPr>
              <a:t>enjoy</a:t>
            </a:r>
            <a:endParaRPr lang="en-GB" sz="2647" dirty="0">
              <a:solidFill>
                <a:srgbClr val="008080"/>
              </a:solidFill>
              <a:latin typeface="Comic Sans MS" panose="030F0702030302020204" pitchFamily="66" charset="0"/>
            </a:endParaRPr>
          </a:p>
        </p:txBody>
      </p:sp>
      <p:sp>
        <p:nvSpPr>
          <p:cNvPr id="10" name="TextBox 8"/>
          <p:cNvSpPr txBox="1">
            <a:spLocks noChangeArrowheads="1"/>
          </p:cNvSpPr>
          <p:nvPr/>
        </p:nvSpPr>
        <p:spPr bwMode="auto">
          <a:xfrm>
            <a:off x="5198598" y="3975021"/>
            <a:ext cx="1588176" cy="567528"/>
          </a:xfrm>
          <a:prstGeom prst="rect">
            <a:avLst/>
          </a:prstGeom>
          <a:noFill/>
          <a:ln w="9525">
            <a:noFill/>
            <a:miter lim="800000"/>
            <a:headEnd/>
            <a:tailEnd/>
          </a:ln>
        </p:spPr>
        <p:txBody>
          <a:bodyPr wrap="square">
            <a:spAutoFit/>
          </a:bodyPr>
          <a:lstStyle/>
          <a:p>
            <a:pPr algn="ctr"/>
            <a:r>
              <a:rPr lang="en-GB" sz="3088" b="1" dirty="0">
                <a:solidFill>
                  <a:srgbClr val="008080"/>
                </a:solidFill>
                <a:latin typeface="Comic Sans MS" panose="030F0702030302020204" pitchFamily="66" charset="0"/>
                <a:cs typeface="Arial" panose="020B0604020202020204" pitchFamily="34" charset="0"/>
              </a:rPr>
              <a:t>learn</a:t>
            </a:r>
            <a:endParaRPr lang="en-GB" sz="2647" dirty="0">
              <a:solidFill>
                <a:srgbClr val="008080"/>
              </a:solidFill>
              <a:latin typeface="Comic Sans MS" panose="030F0702030302020204" pitchFamily="66" charset="0"/>
            </a:endParaRPr>
          </a:p>
        </p:txBody>
      </p:sp>
      <p:sp>
        <p:nvSpPr>
          <p:cNvPr id="11" name="TextBox 8"/>
          <p:cNvSpPr txBox="1">
            <a:spLocks noChangeArrowheads="1"/>
          </p:cNvSpPr>
          <p:nvPr/>
        </p:nvSpPr>
        <p:spPr bwMode="auto">
          <a:xfrm>
            <a:off x="695927" y="5456883"/>
            <a:ext cx="6670341" cy="567528"/>
          </a:xfrm>
          <a:prstGeom prst="rect">
            <a:avLst/>
          </a:prstGeom>
          <a:noFill/>
          <a:ln w="9525">
            <a:noFill/>
            <a:miter lim="800000"/>
            <a:headEnd/>
            <a:tailEnd/>
          </a:ln>
        </p:spPr>
        <p:txBody>
          <a:bodyPr wrap="square">
            <a:spAutoFit/>
          </a:bodyPr>
          <a:lstStyle/>
          <a:p>
            <a:pPr algn="ctr"/>
            <a:r>
              <a:rPr lang="en-GB" sz="3088" b="1" dirty="0">
                <a:solidFill>
                  <a:srgbClr val="FF0066"/>
                </a:solidFill>
                <a:latin typeface="Comic Sans MS" panose="030F0702030302020204" pitchFamily="66" charset="0"/>
                <a:cs typeface="Arial" panose="020B0604020202020204" pitchFamily="34" charset="0"/>
              </a:rPr>
              <a:t>Can you think of any more?</a:t>
            </a:r>
          </a:p>
        </p:txBody>
      </p:sp>
    </p:spTree>
    <p:extLst>
      <p:ext uri="{BB962C8B-B14F-4D97-AF65-F5344CB8AC3E}">
        <p14:creationId xmlns:p14="http://schemas.microsoft.com/office/powerpoint/2010/main" val="193520675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80">
                                          <p:stCondLst>
                                            <p:cond delay="0"/>
                                          </p:stCondLst>
                                        </p:cTn>
                                        <p:tgtEl>
                                          <p:spTgt spid="5">
                                            <p:txEl>
                                              <p:pRg st="0" end="0"/>
                                            </p:txEl>
                                          </p:spTgt>
                                        </p:tgtEl>
                                      </p:cBhvr>
                                    </p:animEffect>
                                    <p:anim calcmode="lin" valueType="num">
                                      <p:cBhvr>
                                        <p:cTn id="8" dur="1822" tmFilter="0,0; 0.14,0.36; 0.43,0.73; 0.71,0.91; 1.0,1.0">
                                          <p:stCondLst>
                                            <p:cond delay="0"/>
                                          </p:stCondLst>
                                        </p:cTn>
                                        <p:tgtEl>
                                          <p:spTgt spid="5">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xEl>
                                              <p:pRg st="0" end="0"/>
                                            </p:txEl>
                                          </p:spTgt>
                                        </p:tgtEl>
                                      </p:cBhvr>
                                      <p:to x="100000" y="60000"/>
                                    </p:animScale>
                                    <p:animScale>
                                      <p:cBhvr>
                                        <p:cTn id="14" dur="166" decel="50000">
                                          <p:stCondLst>
                                            <p:cond delay="676"/>
                                          </p:stCondLst>
                                        </p:cTn>
                                        <p:tgtEl>
                                          <p:spTgt spid="5">
                                            <p:txEl>
                                              <p:pRg st="0" end="0"/>
                                            </p:txEl>
                                          </p:spTgt>
                                        </p:tgtEl>
                                      </p:cBhvr>
                                      <p:to x="100000" y="100000"/>
                                    </p:animScale>
                                    <p:animScale>
                                      <p:cBhvr>
                                        <p:cTn id="15" dur="26">
                                          <p:stCondLst>
                                            <p:cond delay="1312"/>
                                          </p:stCondLst>
                                        </p:cTn>
                                        <p:tgtEl>
                                          <p:spTgt spid="5">
                                            <p:txEl>
                                              <p:pRg st="0" end="0"/>
                                            </p:txEl>
                                          </p:spTgt>
                                        </p:tgtEl>
                                      </p:cBhvr>
                                      <p:to x="100000" y="80000"/>
                                    </p:animScale>
                                    <p:animScale>
                                      <p:cBhvr>
                                        <p:cTn id="16" dur="166" decel="50000">
                                          <p:stCondLst>
                                            <p:cond delay="1338"/>
                                          </p:stCondLst>
                                        </p:cTn>
                                        <p:tgtEl>
                                          <p:spTgt spid="5">
                                            <p:txEl>
                                              <p:pRg st="0" end="0"/>
                                            </p:txEl>
                                          </p:spTgt>
                                        </p:tgtEl>
                                      </p:cBhvr>
                                      <p:to x="100000" y="100000"/>
                                    </p:animScale>
                                    <p:animScale>
                                      <p:cBhvr>
                                        <p:cTn id="17" dur="26">
                                          <p:stCondLst>
                                            <p:cond delay="1642"/>
                                          </p:stCondLst>
                                        </p:cTn>
                                        <p:tgtEl>
                                          <p:spTgt spid="5">
                                            <p:txEl>
                                              <p:pRg st="0" end="0"/>
                                            </p:txEl>
                                          </p:spTgt>
                                        </p:tgtEl>
                                      </p:cBhvr>
                                      <p:to x="100000" y="90000"/>
                                    </p:animScale>
                                    <p:animScale>
                                      <p:cBhvr>
                                        <p:cTn id="18" dur="166" decel="50000">
                                          <p:stCondLst>
                                            <p:cond delay="1668"/>
                                          </p:stCondLst>
                                        </p:cTn>
                                        <p:tgtEl>
                                          <p:spTgt spid="5">
                                            <p:txEl>
                                              <p:pRg st="0" end="0"/>
                                            </p:txEl>
                                          </p:spTgt>
                                        </p:tgtEl>
                                      </p:cBhvr>
                                      <p:to x="100000" y="100000"/>
                                    </p:animScale>
                                    <p:animScale>
                                      <p:cBhvr>
                                        <p:cTn id="19" dur="26">
                                          <p:stCondLst>
                                            <p:cond delay="1808"/>
                                          </p:stCondLst>
                                        </p:cTn>
                                        <p:tgtEl>
                                          <p:spTgt spid="5">
                                            <p:txEl>
                                              <p:pRg st="0" end="0"/>
                                            </p:txEl>
                                          </p:spTgt>
                                        </p:tgtEl>
                                      </p:cBhvr>
                                      <p:to x="100000" y="95000"/>
                                    </p:animScale>
                                    <p:animScale>
                                      <p:cBhvr>
                                        <p:cTn id="20" dur="166" decel="50000">
                                          <p:stCondLst>
                                            <p:cond delay="1834"/>
                                          </p:stCondLst>
                                        </p:cTn>
                                        <p:tgtEl>
                                          <p:spTgt spid="5">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fade">
                                      <p:cBhvr>
                                        <p:cTn id="30" dur="500"/>
                                        <p:tgtEl>
                                          <p:spTgt spid="9"/>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fade">
                                      <p:cBhvr>
                                        <p:cTn id="35" dur="500"/>
                                        <p:tgtEl>
                                          <p:spTgt spid="8"/>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fade">
                                      <p:cBhvr>
                                        <p:cTn id="40" dur="500"/>
                                        <p:tgtEl>
                                          <p:spTgt spid="10"/>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wipe(left)">
                                      <p:cBhvr>
                                        <p:cTn id="4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6" name="TextBox 8"/>
          <p:cNvSpPr txBox="1">
            <a:spLocks noChangeArrowheads="1"/>
          </p:cNvSpPr>
          <p:nvPr/>
        </p:nvSpPr>
        <p:spPr bwMode="auto">
          <a:xfrm>
            <a:off x="1852712" y="763890"/>
            <a:ext cx="6908568" cy="839012"/>
          </a:xfrm>
          <a:prstGeom prst="rect">
            <a:avLst/>
          </a:prstGeom>
          <a:noFill/>
          <a:ln w="9525">
            <a:noFill/>
            <a:miter lim="800000"/>
            <a:headEnd/>
            <a:tailEnd/>
          </a:ln>
        </p:spPr>
        <p:txBody>
          <a:bodyPr wrap="square">
            <a:spAutoFit/>
          </a:bodyPr>
          <a:lstStyle/>
          <a:p>
            <a:pPr algn="ctr"/>
            <a:r>
              <a:rPr lang="en-GB" sz="4852" b="1" dirty="0">
                <a:latin typeface="Arial" panose="020B0604020202020204" pitchFamily="34" charset="0"/>
                <a:cs typeface="Arial" panose="020B0604020202020204" pitchFamily="34" charset="0"/>
              </a:rPr>
              <a:t>Rhetorical questions</a:t>
            </a:r>
          </a:p>
        </p:txBody>
      </p:sp>
      <p:sp>
        <p:nvSpPr>
          <p:cNvPr id="4" name="TextBox 8">
            <a:extLst>
              <a:ext uri="{FF2B5EF4-FFF2-40B4-BE49-F238E27FC236}">
                <a16:creationId xmlns:a16="http://schemas.microsoft.com/office/drawing/2014/main" id="{F30BE593-828A-4F78-8C84-74C1C3712B5C}"/>
              </a:ext>
            </a:extLst>
          </p:cNvPr>
          <p:cNvSpPr txBox="1">
            <a:spLocks noChangeArrowheads="1"/>
          </p:cNvSpPr>
          <p:nvPr/>
        </p:nvSpPr>
        <p:spPr bwMode="auto">
          <a:xfrm>
            <a:off x="841806" y="1641939"/>
            <a:ext cx="8930380" cy="1042721"/>
          </a:xfrm>
          <a:prstGeom prst="rect">
            <a:avLst/>
          </a:prstGeom>
          <a:noFill/>
          <a:ln w="9525">
            <a:noFill/>
            <a:miter lim="800000"/>
            <a:headEnd/>
            <a:tailEnd/>
          </a:ln>
        </p:spPr>
        <p:txBody>
          <a:bodyPr wrap="square">
            <a:spAutoFit/>
          </a:bodyPr>
          <a:lstStyle/>
          <a:p>
            <a:pPr algn="ctr"/>
            <a:r>
              <a:rPr lang="en-GB" sz="3088" b="1" dirty="0">
                <a:solidFill>
                  <a:srgbClr val="E8277E"/>
                </a:solidFill>
                <a:latin typeface="Arial" panose="020B0604020202020204" pitchFamily="34" charset="0"/>
                <a:cs typeface="Arial" panose="020B0604020202020204" pitchFamily="34" charset="0"/>
              </a:rPr>
              <a:t>These are questions that you don’t expect an answer to.</a:t>
            </a:r>
          </a:p>
        </p:txBody>
      </p:sp>
      <p:sp>
        <p:nvSpPr>
          <p:cNvPr id="5" name="TextBox 8">
            <a:extLst>
              <a:ext uri="{FF2B5EF4-FFF2-40B4-BE49-F238E27FC236}">
                <a16:creationId xmlns:a16="http://schemas.microsoft.com/office/drawing/2014/main" id="{61409CE1-C81C-4493-8B05-0A024A30253E}"/>
              </a:ext>
            </a:extLst>
          </p:cNvPr>
          <p:cNvSpPr txBox="1">
            <a:spLocks noChangeArrowheads="1"/>
          </p:cNvSpPr>
          <p:nvPr/>
        </p:nvSpPr>
        <p:spPr bwMode="auto">
          <a:xfrm>
            <a:off x="105718" y="3134778"/>
            <a:ext cx="3850768" cy="567528"/>
          </a:xfrm>
          <a:prstGeom prst="rect">
            <a:avLst/>
          </a:prstGeom>
          <a:noFill/>
          <a:ln w="9525">
            <a:noFill/>
            <a:miter lim="800000"/>
            <a:headEnd/>
            <a:tailEnd/>
          </a:ln>
        </p:spPr>
        <p:txBody>
          <a:bodyPr wrap="square">
            <a:spAutoFit/>
          </a:bodyPr>
          <a:lstStyle/>
          <a:p>
            <a:pPr algn="ctr"/>
            <a:r>
              <a:rPr lang="en-GB" sz="3088" b="1" dirty="0">
                <a:solidFill>
                  <a:srgbClr val="008080"/>
                </a:solidFill>
                <a:latin typeface="Arial" panose="020B0604020202020204" pitchFamily="34" charset="0"/>
                <a:cs typeface="Arial" panose="020B0604020202020204" pitchFamily="34" charset="0"/>
              </a:rPr>
              <a:t>For example…</a:t>
            </a:r>
            <a:endParaRPr lang="en-GB" sz="2647" dirty="0">
              <a:solidFill>
                <a:srgbClr val="008080"/>
              </a:solidFill>
              <a:latin typeface="Calibri" pitchFamily="34" charset="0"/>
            </a:endParaRPr>
          </a:p>
        </p:txBody>
      </p:sp>
      <p:sp>
        <p:nvSpPr>
          <p:cNvPr id="7" name="TextBox 8">
            <a:extLst>
              <a:ext uri="{FF2B5EF4-FFF2-40B4-BE49-F238E27FC236}">
                <a16:creationId xmlns:a16="http://schemas.microsoft.com/office/drawing/2014/main" id="{F3F7D606-EB6C-4F07-8F55-8AE40F59033D}"/>
              </a:ext>
            </a:extLst>
          </p:cNvPr>
          <p:cNvSpPr txBox="1">
            <a:spLocks noChangeArrowheads="1"/>
          </p:cNvSpPr>
          <p:nvPr/>
        </p:nvSpPr>
        <p:spPr bwMode="auto">
          <a:xfrm>
            <a:off x="820779" y="3804875"/>
            <a:ext cx="8930380" cy="567528"/>
          </a:xfrm>
          <a:prstGeom prst="rect">
            <a:avLst/>
          </a:prstGeom>
          <a:noFill/>
          <a:ln w="9525">
            <a:noFill/>
            <a:miter lim="800000"/>
            <a:headEnd/>
            <a:tailEnd/>
          </a:ln>
        </p:spPr>
        <p:txBody>
          <a:bodyPr wrap="square">
            <a:spAutoFit/>
          </a:bodyPr>
          <a:lstStyle/>
          <a:p>
            <a:pPr algn="ctr"/>
            <a:r>
              <a:rPr lang="en-GB" sz="3088" b="1" dirty="0">
                <a:solidFill>
                  <a:srgbClr val="E8277E"/>
                </a:solidFill>
                <a:latin typeface="Arial" panose="020B0604020202020204" pitchFamily="34" charset="0"/>
                <a:cs typeface="Arial" panose="020B0604020202020204" pitchFamily="34" charset="0"/>
              </a:rPr>
              <a:t>Wouldn’t we all love to have less homework?</a:t>
            </a:r>
          </a:p>
        </p:txBody>
      </p:sp>
      <p:sp>
        <p:nvSpPr>
          <p:cNvPr id="11" name="TextBox 8">
            <a:extLst>
              <a:ext uri="{FF2B5EF4-FFF2-40B4-BE49-F238E27FC236}">
                <a16:creationId xmlns:a16="http://schemas.microsoft.com/office/drawing/2014/main" id="{BA00EA0D-5FC0-4A28-AE41-BA041E1304EF}"/>
              </a:ext>
            </a:extLst>
          </p:cNvPr>
          <p:cNvSpPr txBox="1">
            <a:spLocks noChangeArrowheads="1"/>
          </p:cNvSpPr>
          <p:nvPr/>
        </p:nvSpPr>
        <p:spPr bwMode="auto">
          <a:xfrm>
            <a:off x="582171" y="4474971"/>
            <a:ext cx="9449650" cy="1042721"/>
          </a:xfrm>
          <a:prstGeom prst="rect">
            <a:avLst/>
          </a:prstGeom>
          <a:noFill/>
          <a:ln w="9525">
            <a:noFill/>
            <a:miter lim="800000"/>
            <a:headEnd/>
            <a:tailEnd/>
          </a:ln>
        </p:spPr>
        <p:txBody>
          <a:bodyPr wrap="square">
            <a:spAutoFit/>
          </a:bodyPr>
          <a:lstStyle/>
          <a:p>
            <a:pPr algn="ctr"/>
            <a:r>
              <a:rPr lang="en-GB" sz="3088" b="1" dirty="0">
                <a:solidFill>
                  <a:srgbClr val="008080"/>
                </a:solidFill>
                <a:latin typeface="Arial" panose="020B0604020202020204" pitchFamily="34" charset="0"/>
                <a:cs typeface="Arial" panose="020B0604020202020204" pitchFamily="34" charset="0"/>
              </a:rPr>
              <a:t>How many times do I have to tell you not to yell in the house?</a:t>
            </a:r>
            <a:endParaRPr lang="en-GB" sz="2647" dirty="0">
              <a:solidFill>
                <a:srgbClr val="008080"/>
              </a:solidFill>
              <a:latin typeface="Calibri" pitchFamily="34" charset="0"/>
            </a:endParaRPr>
          </a:p>
        </p:txBody>
      </p:sp>
      <p:sp>
        <p:nvSpPr>
          <p:cNvPr id="12" name="TextBox 8">
            <a:extLst>
              <a:ext uri="{FF2B5EF4-FFF2-40B4-BE49-F238E27FC236}">
                <a16:creationId xmlns:a16="http://schemas.microsoft.com/office/drawing/2014/main" id="{93164FFD-99C8-4B26-A97B-47C87C512D42}"/>
              </a:ext>
            </a:extLst>
          </p:cNvPr>
          <p:cNvSpPr txBox="1">
            <a:spLocks noChangeArrowheads="1"/>
          </p:cNvSpPr>
          <p:nvPr/>
        </p:nvSpPr>
        <p:spPr bwMode="auto">
          <a:xfrm>
            <a:off x="809595" y="5562193"/>
            <a:ext cx="8930380" cy="567528"/>
          </a:xfrm>
          <a:prstGeom prst="rect">
            <a:avLst/>
          </a:prstGeom>
          <a:noFill/>
          <a:ln w="9525">
            <a:noFill/>
            <a:miter lim="800000"/>
            <a:headEnd/>
            <a:tailEnd/>
          </a:ln>
        </p:spPr>
        <p:txBody>
          <a:bodyPr wrap="square">
            <a:spAutoFit/>
          </a:bodyPr>
          <a:lstStyle/>
          <a:p>
            <a:pPr algn="ctr"/>
            <a:r>
              <a:rPr lang="en-GB" sz="3088" b="1" dirty="0">
                <a:solidFill>
                  <a:srgbClr val="E8277E"/>
                </a:solidFill>
                <a:latin typeface="Arial" panose="020B0604020202020204" pitchFamily="34" charset="0"/>
                <a:cs typeface="Arial" panose="020B0604020202020204" pitchFamily="34" charset="0"/>
              </a:rPr>
              <a:t>How much longer can this cruelty continue?</a:t>
            </a:r>
          </a:p>
        </p:txBody>
      </p:sp>
    </p:spTree>
    <p:extLst>
      <p:ext uri="{BB962C8B-B14F-4D97-AF65-F5344CB8AC3E}">
        <p14:creationId xmlns:p14="http://schemas.microsoft.com/office/powerpoint/2010/main" val="355113625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7" grpId="0"/>
      <p:bldP spid="11" grpId="0"/>
      <p:bldP spid="1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6" name="TextBox 8"/>
          <p:cNvSpPr txBox="1">
            <a:spLocks noChangeArrowheads="1"/>
          </p:cNvSpPr>
          <p:nvPr/>
        </p:nvSpPr>
        <p:spPr bwMode="auto">
          <a:xfrm>
            <a:off x="1887682" y="477285"/>
            <a:ext cx="6908568" cy="839012"/>
          </a:xfrm>
          <a:prstGeom prst="rect">
            <a:avLst/>
          </a:prstGeom>
          <a:noFill/>
          <a:ln w="9525">
            <a:noFill/>
            <a:miter lim="800000"/>
            <a:headEnd/>
            <a:tailEnd/>
          </a:ln>
        </p:spPr>
        <p:txBody>
          <a:bodyPr wrap="square">
            <a:spAutoFit/>
          </a:bodyPr>
          <a:lstStyle/>
          <a:p>
            <a:pPr algn="ctr"/>
            <a:r>
              <a:rPr lang="en-GB" sz="4852" b="1" dirty="0">
                <a:latin typeface="Comic Sans MS" panose="030F0702030302020204" pitchFamily="66" charset="0"/>
                <a:cs typeface="Arial" panose="020B0604020202020204" pitchFamily="34" charset="0"/>
              </a:rPr>
              <a:t>Eye-catching</a:t>
            </a:r>
            <a:r>
              <a:rPr lang="en-GB" sz="4852" b="1" dirty="0">
                <a:latin typeface="Arial" panose="020B0604020202020204" pitchFamily="34" charset="0"/>
                <a:cs typeface="Arial" panose="020B0604020202020204" pitchFamily="34" charset="0"/>
              </a:rPr>
              <a:t> images</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0613" y="1655320"/>
            <a:ext cx="4474932" cy="4474932"/>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66796" y="1657078"/>
            <a:ext cx="4554012" cy="4554012"/>
          </a:xfrm>
          <a:prstGeom prst="rect">
            <a:avLst/>
          </a:prstGeom>
        </p:spPr>
      </p:pic>
      <p:grpSp>
        <p:nvGrpSpPr>
          <p:cNvPr id="14" name="Group 13"/>
          <p:cNvGrpSpPr/>
          <p:nvPr/>
        </p:nvGrpSpPr>
        <p:grpSpPr>
          <a:xfrm>
            <a:off x="665644" y="1316297"/>
            <a:ext cx="9602303" cy="4945827"/>
            <a:chOff x="442425" y="1473284"/>
            <a:chExt cx="9602303" cy="4945827"/>
          </a:xfrm>
        </p:grpSpPr>
        <p:sp>
          <p:nvSpPr>
            <p:cNvPr id="13" name="Rectangle 12"/>
            <p:cNvSpPr/>
            <p:nvPr/>
          </p:nvSpPr>
          <p:spPr>
            <a:xfrm>
              <a:off x="442425" y="1473284"/>
              <a:ext cx="9602303" cy="49458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8327" y="1977130"/>
              <a:ext cx="8739792" cy="3828028"/>
            </a:xfrm>
            <a:prstGeom prst="rect">
              <a:avLst/>
            </a:prstGeom>
          </p:spPr>
        </p:pic>
      </p:grpSp>
      <p:pic>
        <p:nvPicPr>
          <p:cNvPr id="2" name="Picture 1"/>
          <p:cNvPicPr>
            <a:picLocks noChangeAspect="1"/>
          </p:cNvPicPr>
          <p:nvPr/>
        </p:nvPicPr>
        <p:blipFill rotWithShape="1">
          <a:blip r:embed="rId6">
            <a:extLst>
              <a:ext uri="{28A0092B-C50C-407E-A947-70E740481C1C}">
                <a14:useLocalDpi xmlns:a14="http://schemas.microsoft.com/office/drawing/2010/main" val="0"/>
              </a:ext>
            </a:extLst>
          </a:blip>
          <a:srcRect b="26054"/>
          <a:stretch/>
        </p:blipFill>
        <p:spPr>
          <a:xfrm>
            <a:off x="1015956" y="1419007"/>
            <a:ext cx="8921043" cy="4947558"/>
          </a:xfrm>
          <a:prstGeom prst="rect">
            <a:avLst/>
          </a:prstGeom>
        </p:spPr>
      </p:pic>
    </p:spTree>
    <p:extLst>
      <p:ext uri="{BB962C8B-B14F-4D97-AF65-F5344CB8AC3E}">
        <p14:creationId xmlns:p14="http://schemas.microsoft.com/office/powerpoint/2010/main" val="329660607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fade">
                                      <p:cBhvr>
                                        <p:cTn id="2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AW images_money.JPG"/>
          <p:cNvPicPr>
            <a:picLocks noChangeAspect="1"/>
          </p:cNvPicPr>
          <p:nvPr/>
        </p:nvPicPr>
        <p:blipFill rotWithShape="1">
          <a:blip r:embed="rId2" cstate="print"/>
          <a:srcRect r="51602"/>
          <a:stretch/>
        </p:blipFill>
        <p:spPr>
          <a:xfrm>
            <a:off x="9107875" y="3909034"/>
            <a:ext cx="1182409" cy="2590800"/>
          </a:xfrm>
          <a:prstGeom prst="rect">
            <a:avLst/>
          </a:prstGeom>
        </p:spPr>
      </p:pic>
      <p:sp>
        <p:nvSpPr>
          <p:cNvPr id="3" name="Title 1"/>
          <p:cNvSpPr>
            <a:spLocks noGrp="1"/>
          </p:cNvSpPr>
          <p:nvPr>
            <p:ph type="title"/>
          </p:nvPr>
        </p:nvSpPr>
        <p:spPr>
          <a:xfrm>
            <a:off x="215591" y="6787805"/>
            <a:ext cx="8179109" cy="692564"/>
          </a:xfrm>
        </p:spPr>
        <p:txBody>
          <a:bodyPr>
            <a:normAutofit/>
          </a:bodyPr>
          <a:lstStyle/>
          <a:p>
            <a:r>
              <a:rPr lang="en-GB" sz="3088" i="1" dirty="0">
                <a:latin typeface="Comic Sans MS" panose="030F0702030302020204" pitchFamily="66" charset="0"/>
              </a:rPr>
              <a:t>The UK’s leading vet charity …</a:t>
            </a:r>
          </a:p>
        </p:txBody>
      </p:sp>
      <p:sp>
        <p:nvSpPr>
          <p:cNvPr id="4" name="TextBox 3"/>
          <p:cNvSpPr txBox="1"/>
          <p:nvPr/>
        </p:nvSpPr>
        <p:spPr>
          <a:xfrm>
            <a:off x="3694012" y="428625"/>
            <a:ext cx="6467045" cy="394717"/>
          </a:xfrm>
          <a:prstGeom prst="rect">
            <a:avLst/>
          </a:prstGeom>
          <a:noFill/>
        </p:spPr>
        <p:txBody>
          <a:bodyPr wrap="square" lIns="88384" tIns="44193" rIns="88384" bIns="44193" rtlCol="0">
            <a:spAutoFit/>
          </a:bodyPr>
          <a:lstStyle/>
          <a:p>
            <a:endParaRPr lang="en-GB" sz="1985" dirty="0"/>
          </a:p>
        </p:txBody>
      </p:sp>
      <p:pic>
        <p:nvPicPr>
          <p:cNvPr id="5" name="Picture 4" descr="old faithful.jpg"/>
          <p:cNvPicPr>
            <a:picLocks noChangeAspect="1"/>
          </p:cNvPicPr>
          <p:nvPr/>
        </p:nvPicPr>
        <p:blipFill>
          <a:blip r:embed="rId3" cstate="print"/>
          <a:stretch>
            <a:fillRect/>
          </a:stretch>
        </p:blipFill>
        <p:spPr>
          <a:xfrm rot="20852158">
            <a:off x="822647" y="730898"/>
            <a:ext cx="3244929" cy="2893008"/>
          </a:xfrm>
          <a:prstGeom prst="rect">
            <a:avLst/>
          </a:prstGeom>
          <a:ln>
            <a:noFill/>
          </a:ln>
          <a:effectLst>
            <a:outerShdw blurRad="292100" dist="139700" dir="2700000" algn="tl" rotWithShape="0">
              <a:srgbClr val="333333">
                <a:alpha val="65000"/>
              </a:srgbClr>
            </a:outerShdw>
            <a:softEdge rad="31750"/>
          </a:effectLst>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6297" y="3978784"/>
            <a:ext cx="3745833" cy="2657553"/>
          </a:xfrm>
          <a:prstGeom prst="rect">
            <a:avLst/>
          </a:prstGeom>
          <a:ln>
            <a:noFill/>
          </a:ln>
          <a:effectLst>
            <a:outerShdw blurRad="292100" dist="139700" dir="2700000" algn="tl" rotWithShape="0">
              <a:srgbClr val="333333">
                <a:alpha val="65000"/>
              </a:srgbClr>
            </a:outerShdw>
            <a:softEdge rad="31750"/>
          </a:effectLst>
        </p:spPr>
      </p:pic>
      <p:sp>
        <p:nvSpPr>
          <p:cNvPr id="7" name="TextBox 6"/>
          <p:cNvSpPr txBox="1"/>
          <p:nvPr/>
        </p:nvSpPr>
        <p:spPr>
          <a:xfrm>
            <a:off x="4443316" y="237375"/>
            <a:ext cx="5846968" cy="1514639"/>
          </a:xfrm>
          <a:prstGeom prst="rect">
            <a:avLst/>
          </a:prstGeom>
          <a:noFill/>
        </p:spPr>
        <p:txBody>
          <a:bodyPr wrap="square" lIns="88384" tIns="44193" rIns="88384" bIns="44193" rtlCol="0">
            <a:spAutoFit/>
          </a:bodyPr>
          <a:lstStyle/>
          <a:p>
            <a:pPr>
              <a:buFont typeface="Arial" pitchFamily="34" charset="0"/>
              <a:buNone/>
            </a:pPr>
            <a:endParaRPr lang="en-GB" sz="1985" dirty="0">
              <a:latin typeface="Comic Sans MS" panose="030F0702030302020204" pitchFamily="66" charset="0"/>
            </a:endParaRPr>
          </a:p>
          <a:p>
            <a:pPr>
              <a:buClr>
                <a:srgbClr val="008988"/>
              </a:buClr>
            </a:pPr>
            <a:r>
              <a:rPr lang="en-GB" sz="2426" dirty="0">
                <a:solidFill>
                  <a:srgbClr val="008988"/>
                </a:solidFill>
                <a:latin typeface="Comic Sans MS" panose="030F0702030302020204" pitchFamily="66" charset="0"/>
                <a:cs typeface="Arial" pitchFamily="34" charset="0"/>
              </a:rPr>
              <a:t>PDSA is a </a:t>
            </a:r>
            <a:r>
              <a:rPr lang="en-GB" sz="2426" b="1" dirty="0">
                <a:solidFill>
                  <a:srgbClr val="008988"/>
                </a:solidFill>
                <a:latin typeface="Comic Sans MS" panose="030F0702030302020204" pitchFamily="66" charset="0"/>
                <a:cs typeface="Arial" pitchFamily="34" charset="0"/>
              </a:rPr>
              <a:t>100</a:t>
            </a:r>
            <a:r>
              <a:rPr lang="en-GB" sz="2426" dirty="0">
                <a:solidFill>
                  <a:srgbClr val="008988"/>
                </a:solidFill>
                <a:latin typeface="Comic Sans MS" panose="030F0702030302020204" pitchFamily="66" charset="0"/>
                <a:cs typeface="Arial" pitchFamily="34" charset="0"/>
              </a:rPr>
              <a:t> year old charity who have been treating sick and injured pets since 1917</a:t>
            </a:r>
          </a:p>
        </p:txBody>
      </p:sp>
      <p:sp>
        <p:nvSpPr>
          <p:cNvPr id="8" name="TextBox 7"/>
          <p:cNvSpPr txBox="1"/>
          <p:nvPr/>
        </p:nvSpPr>
        <p:spPr>
          <a:xfrm>
            <a:off x="4443317" y="3487603"/>
            <a:ext cx="5461060" cy="835864"/>
          </a:xfrm>
          <a:prstGeom prst="rect">
            <a:avLst/>
          </a:prstGeom>
          <a:noFill/>
        </p:spPr>
        <p:txBody>
          <a:bodyPr wrap="square" lIns="88384" tIns="44193" rIns="88384" bIns="44193" rtlCol="0">
            <a:spAutoFit/>
          </a:bodyPr>
          <a:lstStyle/>
          <a:p>
            <a:pPr>
              <a:buClr>
                <a:srgbClr val="008988"/>
              </a:buClr>
            </a:pPr>
            <a:r>
              <a:rPr lang="en-GB" sz="2426" dirty="0">
                <a:solidFill>
                  <a:srgbClr val="008988"/>
                </a:solidFill>
                <a:latin typeface="Comic Sans MS" panose="030F0702030302020204" pitchFamily="66" charset="0"/>
                <a:cs typeface="Arial" panose="020B0604020202020204" pitchFamily="34" charset="0"/>
              </a:rPr>
              <a:t>They help one sick or injured pet every 5 seconds!</a:t>
            </a:r>
          </a:p>
        </p:txBody>
      </p:sp>
      <p:sp>
        <p:nvSpPr>
          <p:cNvPr id="9" name="TextBox 8"/>
          <p:cNvSpPr txBox="1"/>
          <p:nvPr/>
        </p:nvSpPr>
        <p:spPr>
          <a:xfrm>
            <a:off x="4443316" y="2104983"/>
            <a:ext cx="5461060" cy="835864"/>
          </a:xfrm>
          <a:prstGeom prst="rect">
            <a:avLst/>
          </a:prstGeom>
          <a:noFill/>
        </p:spPr>
        <p:txBody>
          <a:bodyPr wrap="square" lIns="88384" tIns="44193" rIns="88384" bIns="44193" rtlCol="0">
            <a:spAutoFit/>
          </a:bodyPr>
          <a:lstStyle/>
          <a:p>
            <a:pPr>
              <a:buClr>
                <a:srgbClr val="008988"/>
              </a:buClr>
            </a:pPr>
            <a:r>
              <a:rPr lang="en-GB" sz="2426" dirty="0">
                <a:solidFill>
                  <a:srgbClr val="008988"/>
                </a:solidFill>
                <a:latin typeface="Comic Sans MS" panose="030F0702030302020204" pitchFamily="66" charset="0"/>
                <a:cs typeface="Arial" panose="020B0604020202020204" pitchFamily="34" charset="0"/>
              </a:rPr>
              <a:t>They</a:t>
            </a:r>
            <a:r>
              <a:rPr lang="en-GB" sz="1985" dirty="0">
                <a:solidFill>
                  <a:srgbClr val="008988"/>
                </a:solidFill>
                <a:latin typeface="Comic Sans MS" panose="030F0702030302020204" pitchFamily="66" charset="0"/>
              </a:rPr>
              <a:t> </a:t>
            </a:r>
            <a:r>
              <a:rPr lang="en-GB" sz="2426" dirty="0">
                <a:solidFill>
                  <a:srgbClr val="008988"/>
                </a:solidFill>
                <a:latin typeface="Comic Sans MS" panose="030F0702030302020204" pitchFamily="66" charset="0"/>
                <a:cs typeface="Arial" pitchFamily="34" charset="0"/>
              </a:rPr>
              <a:t>have Pet Hospitals all over the UK</a:t>
            </a:r>
          </a:p>
        </p:txBody>
      </p:sp>
      <p:sp>
        <p:nvSpPr>
          <p:cNvPr id="10" name="Rectangle 9"/>
          <p:cNvSpPr/>
          <p:nvPr/>
        </p:nvSpPr>
        <p:spPr>
          <a:xfrm>
            <a:off x="4053291" y="3781426"/>
            <a:ext cx="5041900" cy="394717"/>
          </a:xfrm>
          <a:prstGeom prst="rect">
            <a:avLst/>
          </a:prstGeom>
        </p:spPr>
        <p:txBody>
          <a:bodyPr lIns="88384" tIns="44193" rIns="88384" bIns="44193">
            <a:spAutoFit/>
          </a:bodyPr>
          <a:lstStyle/>
          <a:p>
            <a:r>
              <a:rPr lang="en-GB" sz="1985" dirty="0"/>
              <a:t>  </a:t>
            </a:r>
          </a:p>
        </p:txBody>
      </p:sp>
      <p:sp>
        <p:nvSpPr>
          <p:cNvPr id="11" name="Rectangle 10"/>
          <p:cNvSpPr/>
          <p:nvPr/>
        </p:nvSpPr>
        <p:spPr>
          <a:xfrm>
            <a:off x="4443317" y="4877324"/>
            <a:ext cx="5041900" cy="1209171"/>
          </a:xfrm>
          <a:prstGeom prst="rect">
            <a:avLst/>
          </a:prstGeom>
        </p:spPr>
        <p:txBody>
          <a:bodyPr wrap="square" lIns="88384" tIns="44193" rIns="88384" bIns="44193">
            <a:spAutoFit/>
          </a:bodyPr>
          <a:lstStyle/>
          <a:p>
            <a:r>
              <a:rPr lang="en-GB" sz="2426" dirty="0">
                <a:solidFill>
                  <a:srgbClr val="008988"/>
                </a:solidFill>
                <a:latin typeface="Comic Sans MS" panose="030F0702030302020204" pitchFamily="66" charset="0"/>
                <a:cs typeface="Arial" pitchFamily="34" charset="0"/>
              </a:rPr>
              <a:t>It costs the charity more than </a:t>
            </a:r>
          </a:p>
          <a:p>
            <a:r>
              <a:rPr lang="en-GB" sz="2426" b="1" dirty="0">
                <a:solidFill>
                  <a:srgbClr val="008988"/>
                </a:solidFill>
                <a:latin typeface="Comic Sans MS" panose="030F0702030302020204" pitchFamily="66" charset="0"/>
                <a:cs typeface="Arial" pitchFamily="34" charset="0"/>
              </a:rPr>
              <a:t>£1 million </a:t>
            </a:r>
            <a:r>
              <a:rPr lang="en-GB" sz="2426" dirty="0">
                <a:solidFill>
                  <a:srgbClr val="008988"/>
                </a:solidFill>
                <a:latin typeface="Comic Sans MS" panose="030F0702030302020204" pitchFamily="66" charset="0"/>
                <a:cs typeface="Arial" pitchFamily="34" charset="0"/>
              </a:rPr>
              <a:t>every week to do their work</a:t>
            </a:r>
          </a:p>
        </p:txBody>
      </p:sp>
      <p:sp>
        <p:nvSpPr>
          <p:cNvPr id="12" name="TextBox 11"/>
          <p:cNvSpPr txBox="1"/>
          <p:nvPr/>
        </p:nvSpPr>
        <p:spPr>
          <a:xfrm>
            <a:off x="2027861" y="428625"/>
            <a:ext cx="2114268" cy="397801"/>
          </a:xfrm>
          <a:prstGeom prst="rect">
            <a:avLst/>
          </a:prstGeom>
          <a:noFill/>
        </p:spPr>
        <p:txBody>
          <a:bodyPr wrap="square" rtlCol="0">
            <a:spAutoFit/>
          </a:bodyPr>
          <a:lstStyle/>
          <a:p>
            <a:endParaRPr lang="en-GB" sz="1985" dirty="0"/>
          </a:p>
        </p:txBody>
      </p:sp>
      <p:pic>
        <p:nvPicPr>
          <p:cNvPr id="13"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720000">
            <a:off x="587661" y="764066"/>
            <a:ext cx="3493387" cy="2872877"/>
          </a:xfrm>
          <a:prstGeom prst="rect">
            <a:avLst/>
          </a:prstGeom>
        </p:spPr>
      </p:pic>
    </p:spTree>
    <p:extLst>
      <p:ext uri="{BB962C8B-B14F-4D97-AF65-F5344CB8AC3E}">
        <p14:creationId xmlns:p14="http://schemas.microsoft.com/office/powerpoint/2010/main" val="2616316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Effect transition="in" filter="fade">
                                      <p:cBhvr>
                                        <p:cTn id="16" dur="500"/>
                                        <p:tgtEl>
                                          <p:spTgt spid="7"/>
                                        </p:tgtEl>
                                      </p:cBhvr>
                                    </p:animEffect>
                                  </p:childTnLst>
                                </p:cTn>
                              </p:par>
                              <p:par>
                                <p:cTn id="17" presetID="6" presetClass="entr" presetSubtype="16" fill="hold"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circle(in)">
                                      <p:cBhvr>
                                        <p:cTn id="19" dur="1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nodeType="click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circle(in)">
                                      <p:cBhvr>
                                        <p:cTn id="24" dur="1000"/>
                                        <p:tgtEl>
                                          <p:spTgt spid="13"/>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p:cTn id="27" dur="500" fill="hold"/>
                                        <p:tgtEl>
                                          <p:spTgt spid="9"/>
                                        </p:tgtEl>
                                        <p:attrNameLst>
                                          <p:attrName>ppt_w</p:attrName>
                                        </p:attrNameLst>
                                      </p:cBhvr>
                                      <p:tavLst>
                                        <p:tav tm="0">
                                          <p:val>
                                            <p:fltVal val="0"/>
                                          </p:val>
                                        </p:tav>
                                        <p:tav tm="100000">
                                          <p:val>
                                            <p:strVal val="#ppt_w"/>
                                          </p:val>
                                        </p:tav>
                                      </p:tavLst>
                                    </p:anim>
                                    <p:anim calcmode="lin" valueType="num">
                                      <p:cBhvr>
                                        <p:cTn id="28" dur="500" fill="hold"/>
                                        <p:tgtEl>
                                          <p:spTgt spid="9"/>
                                        </p:tgtEl>
                                        <p:attrNameLst>
                                          <p:attrName>ppt_h</p:attrName>
                                        </p:attrNameLst>
                                      </p:cBhvr>
                                      <p:tavLst>
                                        <p:tav tm="0">
                                          <p:val>
                                            <p:fltVal val="0"/>
                                          </p:val>
                                        </p:tav>
                                        <p:tav tm="100000">
                                          <p:val>
                                            <p:strVal val="#ppt_h"/>
                                          </p:val>
                                        </p:tav>
                                      </p:tavLst>
                                    </p:anim>
                                    <p:animEffect transition="in" filter="fade">
                                      <p:cBhvr>
                                        <p:cTn id="29" dur="500"/>
                                        <p:tgtEl>
                                          <p:spTgt spid="9"/>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anim calcmode="lin" valueType="num">
                                      <p:cBhvr>
                                        <p:cTn id="34" dur="500" fill="hold"/>
                                        <p:tgtEl>
                                          <p:spTgt spid="8"/>
                                        </p:tgtEl>
                                        <p:attrNameLst>
                                          <p:attrName>ppt_w</p:attrName>
                                        </p:attrNameLst>
                                      </p:cBhvr>
                                      <p:tavLst>
                                        <p:tav tm="0">
                                          <p:val>
                                            <p:fltVal val="0"/>
                                          </p:val>
                                        </p:tav>
                                        <p:tav tm="100000">
                                          <p:val>
                                            <p:strVal val="#ppt_w"/>
                                          </p:val>
                                        </p:tav>
                                      </p:tavLst>
                                    </p:anim>
                                    <p:anim calcmode="lin" valueType="num">
                                      <p:cBhvr>
                                        <p:cTn id="35" dur="500" fill="hold"/>
                                        <p:tgtEl>
                                          <p:spTgt spid="8"/>
                                        </p:tgtEl>
                                        <p:attrNameLst>
                                          <p:attrName>ppt_h</p:attrName>
                                        </p:attrNameLst>
                                      </p:cBhvr>
                                      <p:tavLst>
                                        <p:tav tm="0">
                                          <p:val>
                                            <p:fltVal val="0"/>
                                          </p:val>
                                        </p:tav>
                                        <p:tav tm="100000">
                                          <p:val>
                                            <p:strVal val="#ppt_h"/>
                                          </p:val>
                                        </p:tav>
                                      </p:tavLst>
                                    </p:anim>
                                    <p:animEffect transition="in" filter="fade">
                                      <p:cBhvr>
                                        <p:cTn id="36" dur="500"/>
                                        <p:tgtEl>
                                          <p:spTgt spid="8"/>
                                        </p:tgtEl>
                                      </p:cBhvr>
                                    </p:animEffect>
                                  </p:childTnLst>
                                </p:cTn>
                              </p:par>
                              <p:par>
                                <p:cTn id="37" presetID="6" presetClass="entr" presetSubtype="16" fill="hold" nodeType="withEffect">
                                  <p:stCondLst>
                                    <p:cond delay="0"/>
                                  </p:stCondLst>
                                  <p:childTnLst>
                                    <p:set>
                                      <p:cBhvr>
                                        <p:cTn id="38" dur="1" fill="hold">
                                          <p:stCondLst>
                                            <p:cond delay="0"/>
                                          </p:stCondLst>
                                        </p:cTn>
                                        <p:tgtEl>
                                          <p:spTgt spid="6"/>
                                        </p:tgtEl>
                                        <p:attrNameLst>
                                          <p:attrName>style.visibility</p:attrName>
                                        </p:attrNameLst>
                                      </p:cBhvr>
                                      <p:to>
                                        <p:strVal val="visible"/>
                                      </p:to>
                                    </p:set>
                                    <p:animEffect transition="in" filter="circle(in)">
                                      <p:cBhvr>
                                        <p:cTn id="39" dur="1000"/>
                                        <p:tgtEl>
                                          <p:spTgt spid="6"/>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11"/>
                                        </p:tgtEl>
                                        <p:attrNameLst>
                                          <p:attrName>style.visibility</p:attrName>
                                        </p:attrNameLst>
                                      </p:cBhvr>
                                      <p:to>
                                        <p:strVal val="visible"/>
                                      </p:to>
                                    </p:set>
                                    <p:anim calcmode="lin" valueType="num">
                                      <p:cBhvr>
                                        <p:cTn id="44" dur="500" fill="hold"/>
                                        <p:tgtEl>
                                          <p:spTgt spid="11"/>
                                        </p:tgtEl>
                                        <p:attrNameLst>
                                          <p:attrName>ppt_w</p:attrName>
                                        </p:attrNameLst>
                                      </p:cBhvr>
                                      <p:tavLst>
                                        <p:tav tm="0">
                                          <p:val>
                                            <p:fltVal val="0"/>
                                          </p:val>
                                        </p:tav>
                                        <p:tav tm="100000">
                                          <p:val>
                                            <p:strVal val="#ppt_w"/>
                                          </p:val>
                                        </p:tav>
                                      </p:tavLst>
                                    </p:anim>
                                    <p:anim calcmode="lin" valueType="num">
                                      <p:cBhvr>
                                        <p:cTn id="45" dur="500" fill="hold"/>
                                        <p:tgtEl>
                                          <p:spTgt spid="11"/>
                                        </p:tgtEl>
                                        <p:attrNameLst>
                                          <p:attrName>ppt_h</p:attrName>
                                        </p:attrNameLst>
                                      </p:cBhvr>
                                      <p:tavLst>
                                        <p:tav tm="0">
                                          <p:val>
                                            <p:fltVal val="0"/>
                                          </p:val>
                                        </p:tav>
                                        <p:tav tm="100000">
                                          <p:val>
                                            <p:strVal val="#ppt_h"/>
                                          </p:val>
                                        </p:tav>
                                      </p:tavLst>
                                    </p:anim>
                                    <p:animEffect transition="in" filter="fade">
                                      <p:cBhvr>
                                        <p:cTn id="46" dur="500"/>
                                        <p:tgtEl>
                                          <p:spTgt spid="11"/>
                                        </p:tgtEl>
                                      </p:cBhvr>
                                    </p:animEffect>
                                  </p:childTnLst>
                                </p:cTn>
                              </p:par>
                              <p:par>
                                <p:cTn id="47" presetID="10" presetClass="entr" presetSubtype="0" fill="hold" nodeType="withEffect">
                                  <p:stCondLst>
                                    <p:cond delay="0"/>
                                  </p:stCondLst>
                                  <p:childTnLst>
                                    <p:set>
                                      <p:cBhvr>
                                        <p:cTn id="48" dur="1" fill="hold">
                                          <p:stCondLst>
                                            <p:cond delay="0"/>
                                          </p:stCondLst>
                                        </p:cTn>
                                        <p:tgtEl>
                                          <p:spTgt spid="2"/>
                                        </p:tgtEl>
                                        <p:attrNameLst>
                                          <p:attrName>style.visibility</p:attrName>
                                        </p:attrNameLst>
                                      </p:cBhvr>
                                      <p:to>
                                        <p:strVal val="visible"/>
                                      </p:to>
                                    </p:set>
                                    <p:animEffect transition="in" filter="fade">
                                      <p:cBhvr>
                                        <p:cTn id="4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8" grpId="0"/>
      <p:bldP spid="9" grpId="0"/>
      <p:bldP spid="1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7916" y="6661745"/>
            <a:ext cx="6735654" cy="771109"/>
          </a:xfrm>
          <a:prstGeom prst="rect">
            <a:avLst/>
          </a:prstGeom>
          <a:noFill/>
        </p:spPr>
        <p:txBody>
          <a:bodyPr wrap="square" rtlCol="0">
            <a:spAutoFit/>
          </a:bodyPr>
          <a:lstStyle/>
          <a:p>
            <a:pPr algn="ctr"/>
            <a:r>
              <a:rPr lang="en-GB" sz="4411" b="1" dirty="0">
                <a:solidFill>
                  <a:srgbClr val="008080"/>
                </a:solidFill>
                <a:latin typeface="Arial" panose="020B0604020202020204" pitchFamily="34" charset="0"/>
                <a:cs typeface="Arial" panose="020B0604020202020204" pitchFamily="34" charset="0"/>
              </a:rPr>
              <a:t>What do pets need?…</a:t>
            </a:r>
          </a:p>
        </p:txBody>
      </p:sp>
      <p:pic>
        <p:nvPicPr>
          <p:cNvPr id="5" name="Picture 2" descr="C:\Documents and Settings\Henson_A\My Documents\Amy's\Talkies\New Welfare Symbols\Environment Icon.jpg"/>
          <p:cNvPicPr>
            <a:picLocks noChangeAspect="1" noChangeArrowheads="1"/>
          </p:cNvPicPr>
          <p:nvPr/>
        </p:nvPicPr>
        <p:blipFill>
          <a:blip r:embed="rId3" cstate="print"/>
          <a:srcRect/>
          <a:stretch>
            <a:fillRect/>
          </a:stretch>
        </p:blipFill>
        <p:spPr bwMode="auto">
          <a:xfrm>
            <a:off x="649869" y="505808"/>
            <a:ext cx="2381259" cy="2381259"/>
          </a:xfrm>
          <a:prstGeom prst="ellipse">
            <a:avLst/>
          </a:prstGeom>
          <a:noFill/>
          <a:effectLst>
            <a:softEdge rad="0"/>
          </a:effectLst>
        </p:spPr>
      </p:pic>
      <p:pic>
        <p:nvPicPr>
          <p:cNvPr id="6" name="Picture 3" descr="C:\Documents and Settings\Henson_A\My Documents\Amy's\Talkies\New Welfare Symbols\Diet Icon.jpg"/>
          <p:cNvPicPr>
            <a:picLocks noChangeAspect="1" noChangeArrowheads="1"/>
          </p:cNvPicPr>
          <p:nvPr/>
        </p:nvPicPr>
        <p:blipFill>
          <a:blip r:embed="rId4" cstate="print"/>
          <a:srcRect/>
          <a:stretch>
            <a:fillRect/>
          </a:stretch>
        </p:blipFill>
        <p:spPr bwMode="auto">
          <a:xfrm>
            <a:off x="668805" y="3546987"/>
            <a:ext cx="2411871" cy="2411871"/>
          </a:xfrm>
          <a:prstGeom prst="ellipse">
            <a:avLst/>
          </a:prstGeom>
          <a:noFill/>
          <a:effectLst>
            <a:softEdge rad="0"/>
          </a:effectLst>
        </p:spPr>
      </p:pic>
      <p:pic>
        <p:nvPicPr>
          <p:cNvPr id="7" name="Picture 6" descr="Health Icon.jpg"/>
          <p:cNvPicPr>
            <a:picLocks noChangeAspect="1"/>
          </p:cNvPicPr>
          <p:nvPr/>
        </p:nvPicPr>
        <p:blipFill>
          <a:blip r:embed="rId5" cstate="print"/>
          <a:srcRect/>
          <a:stretch>
            <a:fillRect/>
          </a:stretch>
        </p:blipFill>
        <p:spPr bwMode="auto">
          <a:xfrm>
            <a:off x="3966211" y="2273163"/>
            <a:ext cx="2638185" cy="2414256"/>
          </a:xfrm>
          <a:prstGeom prst="rect">
            <a:avLst/>
          </a:prstGeom>
          <a:noFill/>
          <a:ln w="9525">
            <a:noFill/>
            <a:miter lim="800000"/>
            <a:headEnd/>
            <a:tailEnd/>
          </a:ln>
          <a:effectLst>
            <a:softEdge rad="0"/>
          </a:effectLst>
        </p:spPr>
      </p:pic>
      <p:pic>
        <p:nvPicPr>
          <p:cNvPr id="8" name="Picture 7" descr="C:\Documents and Settings\Henson_A\My Documents\Amy's\Talkies\New Welfare Symbols\Behaviour Icon.jpg"/>
          <p:cNvPicPr>
            <a:picLocks noChangeAspect="1" noChangeArrowheads="1"/>
          </p:cNvPicPr>
          <p:nvPr/>
        </p:nvPicPr>
        <p:blipFill>
          <a:blip r:embed="rId6" cstate="print"/>
          <a:srcRect/>
          <a:stretch>
            <a:fillRect/>
          </a:stretch>
        </p:blipFill>
        <p:spPr bwMode="auto">
          <a:xfrm>
            <a:off x="7689254" y="3647159"/>
            <a:ext cx="2382265" cy="2382265"/>
          </a:xfrm>
          <a:prstGeom prst="ellipse">
            <a:avLst/>
          </a:prstGeom>
          <a:noFill/>
        </p:spPr>
      </p:pic>
      <p:pic>
        <p:nvPicPr>
          <p:cNvPr id="9" name="Picture 8" descr="C:\Documents and Settings\Henson_A\My Documents\Amy's\Talkies\New Welfare Symbols\Companionship Icon.jpg"/>
          <p:cNvPicPr>
            <a:picLocks noChangeAspect="1" noChangeArrowheads="1"/>
          </p:cNvPicPr>
          <p:nvPr/>
        </p:nvPicPr>
        <p:blipFill>
          <a:blip r:embed="rId7" cstate="print"/>
          <a:srcRect/>
          <a:stretch>
            <a:fillRect/>
          </a:stretch>
        </p:blipFill>
        <p:spPr bwMode="auto">
          <a:xfrm>
            <a:off x="7698207" y="570137"/>
            <a:ext cx="2373312" cy="2382230"/>
          </a:xfrm>
          <a:prstGeom prst="ellipse">
            <a:avLst/>
          </a:prstGeom>
          <a:noFill/>
        </p:spPr>
      </p:pic>
      <p:sp>
        <p:nvSpPr>
          <p:cNvPr id="10" name="TextBox 9"/>
          <p:cNvSpPr txBox="1"/>
          <p:nvPr/>
        </p:nvSpPr>
        <p:spPr>
          <a:xfrm>
            <a:off x="634564" y="2912763"/>
            <a:ext cx="2382265" cy="567528"/>
          </a:xfrm>
          <a:prstGeom prst="rect">
            <a:avLst/>
          </a:prstGeom>
          <a:noFill/>
        </p:spPr>
        <p:txBody>
          <a:bodyPr wrap="square" rtlCol="0">
            <a:spAutoFit/>
          </a:bodyPr>
          <a:lstStyle/>
          <a:p>
            <a:pPr algn="ctr"/>
            <a:r>
              <a:rPr lang="en-GB" sz="2647" b="1" dirty="0">
                <a:solidFill>
                  <a:schemeClr val="accent4"/>
                </a:solidFill>
                <a:latin typeface="Arial" panose="020B0604020202020204" pitchFamily="34" charset="0"/>
                <a:cs typeface="Arial" panose="020B0604020202020204" pitchFamily="34" charset="0"/>
              </a:rPr>
              <a:t> </a:t>
            </a:r>
            <a:r>
              <a:rPr lang="en-GB" sz="3088" b="1" dirty="0">
                <a:solidFill>
                  <a:schemeClr val="accent4"/>
                </a:solidFill>
                <a:latin typeface="Arial" panose="020B0604020202020204" pitchFamily="34" charset="0"/>
                <a:cs typeface="Arial" panose="020B0604020202020204" pitchFamily="34" charset="0"/>
              </a:rPr>
              <a:t>A HOME</a:t>
            </a:r>
          </a:p>
        </p:txBody>
      </p:sp>
      <p:sp>
        <p:nvSpPr>
          <p:cNvPr id="11" name="TextBox 10"/>
          <p:cNvSpPr txBox="1"/>
          <p:nvPr/>
        </p:nvSpPr>
        <p:spPr>
          <a:xfrm>
            <a:off x="-169946" y="5977977"/>
            <a:ext cx="4391688" cy="567528"/>
          </a:xfrm>
          <a:prstGeom prst="rect">
            <a:avLst/>
          </a:prstGeom>
          <a:noFill/>
        </p:spPr>
        <p:txBody>
          <a:bodyPr wrap="square" rtlCol="0">
            <a:spAutoFit/>
          </a:bodyPr>
          <a:lstStyle/>
          <a:p>
            <a:pPr algn="ctr"/>
            <a:r>
              <a:rPr lang="en-GB" sz="3088" b="1" dirty="0">
                <a:solidFill>
                  <a:schemeClr val="accent6"/>
                </a:solidFill>
                <a:latin typeface="Arial" panose="020B0604020202020204" pitchFamily="34" charset="0"/>
                <a:cs typeface="Arial" panose="020B0604020202020204" pitchFamily="34" charset="0"/>
              </a:rPr>
              <a:t>FOOD &amp; WATER</a:t>
            </a:r>
          </a:p>
        </p:txBody>
      </p:sp>
      <p:sp>
        <p:nvSpPr>
          <p:cNvPr id="12" name="TextBox 11"/>
          <p:cNvSpPr txBox="1"/>
          <p:nvPr/>
        </p:nvSpPr>
        <p:spPr>
          <a:xfrm>
            <a:off x="4457470" y="4357816"/>
            <a:ext cx="1854989" cy="974882"/>
          </a:xfrm>
          <a:prstGeom prst="rect">
            <a:avLst/>
          </a:prstGeom>
          <a:noFill/>
        </p:spPr>
        <p:txBody>
          <a:bodyPr wrap="square" rtlCol="0">
            <a:spAutoFit/>
          </a:bodyPr>
          <a:lstStyle/>
          <a:p>
            <a:pPr algn="ctr"/>
            <a:endParaRPr lang="en-GB" sz="2647" dirty="0">
              <a:solidFill>
                <a:schemeClr val="accent1"/>
              </a:solidFill>
              <a:latin typeface="Arial" pitchFamily="34" charset="0"/>
              <a:cs typeface="Arial" pitchFamily="34" charset="0"/>
            </a:endParaRPr>
          </a:p>
          <a:p>
            <a:pPr algn="ctr"/>
            <a:r>
              <a:rPr lang="en-GB" sz="3088" b="1" dirty="0">
                <a:solidFill>
                  <a:schemeClr val="accent1"/>
                </a:solidFill>
                <a:latin typeface="Arial" pitchFamily="34" charset="0"/>
                <a:cs typeface="Arial" pitchFamily="34" charset="0"/>
              </a:rPr>
              <a:t>HEALTH</a:t>
            </a:r>
          </a:p>
        </p:txBody>
      </p:sp>
      <p:sp>
        <p:nvSpPr>
          <p:cNvPr id="13" name="Rectangle 12"/>
          <p:cNvSpPr/>
          <p:nvPr/>
        </p:nvSpPr>
        <p:spPr>
          <a:xfrm>
            <a:off x="6880831" y="6074897"/>
            <a:ext cx="3701194" cy="567528"/>
          </a:xfrm>
          <a:prstGeom prst="rect">
            <a:avLst/>
          </a:prstGeom>
        </p:spPr>
        <p:txBody>
          <a:bodyPr wrap="square">
            <a:spAutoFit/>
          </a:bodyPr>
          <a:lstStyle/>
          <a:p>
            <a:pPr algn="ctr"/>
            <a:r>
              <a:rPr lang="en-GB" sz="3088" b="1" dirty="0">
                <a:solidFill>
                  <a:schemeClr val="accent3"/>
                </a:solidFill>
                <a:latin typeface="Arial" panose="020B0604020202020204" pitchFamily="34" charset="0"/>
                <a:cs typeface="Arial" panose="020B0604020202020204" pitchFamily="34" charset="0"/>
              </a:rPr>
              <a:t>EXERCISE &amp; FUN</a:t>
            </a:r>
          </a:p>
        </p:txBody>
      </p:sp>
      <p:sp>
        <p:nvSpPr>
          <p:cNvPr id="14" name="Rectangle 13"/>
          <p:cNvSpPr/>
          <p:nvPr/>
        </p:nvSpPr>
        <p:spPr>
          <a:xfrm>
            <a:off x="7617558" y="2952367"/>
            <a:ext cx="2534610" cy="567528"/>
          </a:xfrm>
          <a:prstGeom prst="rect">
            <a:avLst/>
          </a:prstGeom>
        </p:spPr>
        <p:txBody>
          <a:bodyPr wrap="square">
            <a:spAutoFit/>
          </a:bodyPr>
          <a:lstStyle/>
          <a:p>
            <a:pPr algn="ctr"/>
            <a:r>
              <a:rPr lang="en-GB" sz="3088" b="1" dirty="0">
                <a:solidFill>
                  <a:schemeClr val="accent2"/>
                </a:solidFill>
                <a:latin typeface="Arial" panose="020B0604020202020204" pitchFamily="34" charset="0"/>
                <a:cs typeface="Arial" panose="020B0604020202020204" pitchFamily="34" charset="0"/>
              </a:rPr>
              <a:t>FRIENDS</a:t>
            </a:r>
          </a:p>
        </p:txBody>
      </p:sp>
    </p:spTree>
    <p:extLst>
      <p:ext uri="{BB962C8B-B14F-4D97-AF65-F5344CB8AC3E}">
        <p14:creationId xmlns:p14="http://schemas.microsoft.com/office/powerpoint/2010/main" val="3333937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1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0">
                                            <p:txEl>
                                              <p:pRg st="0" end="0"/>
                                            </p:txEl>
                                          </p:spTgt>
                                        </p:tgtEl>
                                        <p:attrNameLst>
                                          <p:attrName>style.visibility</p:attrName>
                                        </p:attrNameLst>
                                      </p:cBhvr>
                                      <p:to>
                                        <p:strVal val="visible"/>
                                      </p:to>
                                    </p:set>
                                    <p:animEffect transition="in" filter="barn(inVertical)">
                                      <p:cBhvr>
                                        <p:cTn id="17" dur="500"/>
                                        <p:tgtEl>
                                          <p:spTgt spid="10">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circle(in)">
                                      <p:cBhvr>
                                        <p:cTn id="22" dur="10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1">
                                            <p:txEl>
                                              <p:pRg st="0" end="0"/>
                                            </p:txEl>
                                          </p:spTgt>
                                        </p:tgtEl>
                                        <p:attrNameLst>
                                          <p:attrName>style.visibility</p:attrName>
                                        </p:attrNameLst>
                                      </p:cBhvr>
                                      <p:to>
                                        <p:strVal val="visible"/>
                                      </p:to>
                                    </p:set>
                                    <p:animEffect transition="in" filter="barn(inVertical)">
                                      <p:cBhvr>
                                        <p:cTn id="27" dur="500"/>
                                        <p:tgtEl>
                                          <p:spTgt spid="11">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circle(in)">
                                      <p:cBhvr>
                                        <p:cTn id="32" dur="10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13">
                                            <p:txEl>
                                              <p:pRg st="0" end="0"/>
                                            </p:txEl>
                                          </p:spTgt>
                                        </p:tgtEl>
                                        <p:attrNameLst>
                                          <p:attrName>style.visibility</p:attrName>
                                        </p:attrNameLst>
                                      </p:cBhvr>
                                      <p:to>
                                        <p:strVal val="visible"/>
                                      </p:to>
                                    </p:set>
                                    <p:animEffect transition="in" filter="barn(inVertical)">
                                      <p:cBhvr>
                                        <p:cTn id="37" dur="500"/>
                                        <p:tgtEl>
                                          <p:spTgt spid="13">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circle(in)">
                                      <p:cBhvr>
                                        <p:cTn id="42" dur="1000"/>
                                        <p:tgtEl>
                                          <p:spTgt spid="9"/>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14">
                                            <p:txEl>
                                              <p:pRg st="0" end="0"/>
                                            </p:txEl>
                                          </p:spTgt>
                                        </p:tgtEl>
                                        <p:attrNameLst>
                                          <p:attrName>style.visibility</p:attrName>
                                        </p:attrNameLst>
                                      </p:cBhvr>
                                      <p:to>
                                        <p:strVal val="visible"/>
                                      </p:to>
                                    </p:set>
                                    <p:animEffect transition="in" filter="barn(inVertical)">
                                      <p:cBhvr>
                                        <p:cTn id="47" dur="500"/>
                                        <p:tgtEl>
                                          <p:spTgt spid="14">
                                            <p:txEl>
                                              <p:pRg st="0" end="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6" presetClass="entr" presetSubtype="16" fill="hold" nodeType="clickEffect">
                                  <p:stCondLst>
                                    <p:cond delay="0"/>
                                  </p:stCondLst>
                                  <p:childTnLst>
                                    <p:set>
                                      <p:cBhvr>
                                        <p:cTn id="51" dur="1" fill="hold">
                                          <p:stCondLst>
                                            <p:cond delay="0"/>
                                          </p:stCondLst>
                                        </p:cTn>
                                        <p:tgtEl>
                                          <p:spTgt spid="7"/>
                                        </p:tgtEl>
                                        <p:attrNameLst>
                                          <p:attrName>style.visibility</p:attrName>
                                        </p:attrNameLst>
                                      </p:cBhvr>
                                      <p:to>
                                        <p:strVal val="visible"/>
                                      </p:to>
                                    </p:set>
                                    <p:animEffect transition="in" filter="circle(in)">
                                      <p:cBhvr>
                                        <p:cTn id="52" dur="1000"/>
                                        <p:tgtEl>
                                          <p:spTgt spid="7"/>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nodeType="clickEffect">
                                  <p:stCondLst>
                                    <p:cond delay="0"/>
                                  </p:stCondLst>
                                  <p:childTnLst>
                                    <p:set>
                                      <p:cBhvr>
                                        <p:cTn id="56" dur="1" fill="hold">
                                          <p:stCondLst>
                                            <p:cond delay="0"/>
                                          </p:stCondLst>
                                        </p:cTn>
                                        <p:tgtEl>
                                          <p:spTgt spid="12">
                                            <p:txEl>
                                              <p:pRg st="1" end="1"/>
                                            </p:txEl>
                                          </p:spTgt>
                                        </p:tgtEl>
                                        <p:attrNameLst>
                                          <p:attrName>style.visibility</p:attrName>
                                        </p:attrNameLst>
                                      </p:cBhvr>
                                      <p:to>
                                        <p:strVal val="visible"/>
                                      </p:to>
                                    </p:set>
                                    <p:animEffect transition="in" filter="barn(inVertical)">
                                      <p:cBhvr>
                                        <p:cTn id="57" dur="500"/>
                                        <p:tgtEl>
                                          <p:spTgt spid="1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6" name="TextBox 8"/>
          <p:cNvSpPr txBox="1">
            <a:spLocks noChangeArrowheads="1"/>
          </p:cNvSpPr>
          <p:nvPr/>
        </p:nvSpPr>
        <p:spPr bwMode="auto">
          <a:xfrm>
            <a:off x="-2157434" y="6733753"/>
            <a:ext cx="6908568" cy="703269"/>
          </a:xfrm>
          <a:prstGeom prst="rect">
            <a:avLst/>
          </a:prstGeom>
          <a:noFill/>
          <a:ln w="9525">
            <a:noFill/>
            <a:miter lim="800000"/>
            <a:headEnd/>
            <a:tailEnd/>
          </a:ln>
        </p:spPr>
        <p:txBody>
          <a:bodyPr wrap="square">
            <a:spAutoFit/>
          </a:bodyPr>
          <a:lstStyle/>
          <a:p>
            <a:pPr algn="ctr"/>
            <a:r>
              <a:rPr lang="en-GB" sz="3970" b="1" dirty="0">
                <a:solidFill>
                  <a:srgbClr val="008080"/>
                </a:solidFill>
                <a:latin typeface="Comic Sans MS" panose="030F0702030302020204" pitchFamily="66" charset="0"/>
                <a:cs typeface="Arial" panose="020B0604020202020204" pitchFamily="34" charset="0"/>
              </a:rPr>
              <a:t>Activity</a:t>
            </a:r>
          </a:p>
        </p:txBody>
      </p:sp>
      <p:pic>
        <p:nvPicPr>
          <p:cNvPr id="3" name="Picture 2"/>
          <p:cNvPicPr>
            <a:picLocks noChangeAspect="1"/>
          </p:cNvPicPr>
          <p:nvPr/>
        </p:nvPicPr>
        <p:blipFill rotWithShape="1">
          <a:blip r:embed="rId3"/>
          <a:srcRect l="1488" b="4964"/>
          <a:stretch/>
        </p:blipFill>
        <p:spPr>
          <a:xfrm>
            <a:off x="1296850" y="684481"/>
            <a:ext cx="8258518" cy="5638026"/>
          </a:xfrm>
          <a:prstGeom prst="rect">
            <a:avLst/>
          </a:prstGeom>
        </p:spPr>
      </p:pic>
    </p:spTree>
    <p:extLst>
      <p:ext uri="{BB962C8B-B14F-4D97-AF65-F5344CB8AC3E}">
        <p14:creationId xmlns:p14="http://schemas.microsoft.com/office/powerpoint/2010/main" val="390949029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6" name="TextBox 8"/>
          <p:cNvSpPr txBox="1">
            <a:spLocks noChangeArrowheads="1"/>
          </p:cNvSpPr>
          <p:nvPr/>
        </p:nvSpPr>
        <p:spPr bwMode="auto">
          <a:xfrm>
            <a:off x="899806" y="483298"/>
            <a:ext cx="9052606" cy="703269"/>
          </a:xfrm>
          <a:prstGeom prst="rect">
            <a:avLst/>
          </a:prstGeom>
          <a:noFill/>
          <a:ln w="9525">
            <a:noFill/>
            <a:miter lim="800000"/>
            <a:headEnd/>
            <a:tailEnd/>
          </a:ln>
        </p:spPr>
        <p:txBody>
          <a:bodyPr wrap="square">
            <a:spAutoFit/>
          </a:bodyPr>
          <a:lstStyle/>
          <a:p>
            <a:pPr algn="ctr"/>
            <a:r>
              <a:rPr lang="en-GB" sz="3970" b="1" dirty="0">
                <a:latin typeface="Comic Sans MS" panose="030F0702030302020204" pitchFamily="66" charset="0"/>
                <a:cs typeface="Arial" panose="020B0604020202020204" pitchFamily="34" charset="0"/>
              </a:rPr>
              <a:t>Persuasive sentence starters</a:t>
            </a:r>
          </a:p>
        </p:txBody>
      </p:sp>
      <p:sp>
        <p:nvSpPr>
          <p:cNvPr id="5" name="TextBox 8"/>
          <p:cNvSpPr txBox="1">
            <a:spLocks noChangeArrowheads="1"/>
          </p:cNvSpPr>
          <p:nvPr/>
        </p:nvSpPr>
        <p:spPr bwMode="auto">
          <a:xfrm>
            <a:off x="823509" y="1509929"/>
            <a:ext cx="4284964" cy="567528"/>
          </a:xfrm>
          <a:prstGeom prst="rect">
            <a:avLst/>
          </a:prstGeom>
          <a:noFill/>
          <a:ln w="9525">
            <a:noFill/>
            <a:miter lim="800000"/>
            <a:headEnd/>
            <a:tailEnd/>
          </a:ln>
        </p:spPr>
        <p:txBody>
          <a:bodyPr wrap="square">
            <a:spAutoFit/>
          </a:bodyPr>
          <a:lstStyle/>
          <a:p>
            <a:pPr algn="ctr"/>
            <a:r>
              <a:rPr lang="en-GB" sz="3088" b="1" dirty="0">
                <a:solidFill>
                  <a:srgbClr val="E8277E"/>
                </a:solidFill>
                <a:latin typeface="Comic Sans MS" panose="030F0702030302020204" pitchFamily="66" charset="0"/>
                <a:cs typeface="Arial" panose="020B0604020202020204" pitchFamily="34" charset="0"/>
              </a:rPr>
              <a:t>We ALL know that…</a:t>
            </a:r>
          </a:p>
        </p:txBody>
      </p:sp>
      <p:sp>
        <p:nvSpPr>
          <p:cNvPr id="7" name="TextBox 8"/>
          <p:cNvSpPr txBox="1">
            <a:spLocks noChangeArrowheads="1"/>
          </p:cNvSpPr>
          <p:nvPr/>
        </p:nvSpPr>
        <p:spPr bwMode="auto">
          <a:xfrm>
            <a:off x="615211" y="2071129"/>
            <a:ext cx="3850768" cy="567528"/>
          </a:xfrm>
          <a:prstGeom prst="rect">
            <a:avLst/>
          </a:prstGeom>
          <a:noFill/>
          <a:ln w="9525">
            <a:noFill/>
            <a:miter lim="800000"/>
            <a:headEnd/>
            <a:tailEnd/>
          </a:ln>
        </p:spPr>
        <p:txBody>
          <a:bodyPr wrap="square">
            <a:spAutoFit/>
          </a:bodyPr>
          <a:lstStyle/>
          <a:p>
            <a:pPr algn="ctr"/>
            <a:r>
              <a:rPr lang="en-GB" sz="3088" b="1" dirty="0">
                <a:solidFill>
                  <a:srgbClr val="008080"/>
                </a:solidFill>
                <a:latin typeface="Comic Sans MS" panose="030F0702030302020204" pitchFamily="66" charset="0"/>
                <a:cs typeface="Arial" panose="020B0604020202020204" pitchFamily="34" charset="0"/>
              </a:rPr>
              <a:t>I believe that…</a:t>
            </a:r>
            <a:endParaRPr lang="en-GB" sz="2647" dirty="0">
              <a:solidFill>
                <a:srgbClr val="008080"/>
              </a:solidFill>
              <a:latin typeface="Comic Sans MS" panose="030F0702030302020204" pitchFamily="66" charset="0"/>
            </a:endParaRPr>
          </a:p>
        </p:txBody>
      </p:sp>
      <p:sp>
        <p:nvSpPr>
          <p:cNvPr id="12" name="TextBox 8"/>
          <p:cNvSpPr txBox="1">
            <a:spLocks noChangeArrowheads="1"/>
          </p:cNvSpPr>
          <p:nvPr/>
        </p:nvSpPr>
        <p:spPr bwMode="auto">
          <a:xfrm>
            <a:off x="343944" y="2683933"/>
            <a:ext cx="4284964" cy="567528"/>
          </a:xfrm>
          <a:prstGeom prst="rect">
            <a:avLst/>
          </a:prstGeom>
          <a:noFill/>
          <a:ln w="9525">
            <a:noFill/>
            <a:miter lim="800000"/>
            <a:headEnd/>
            <a:tailEnd/>
          </a:ln>
        </p:spPr>
        <p:txBody>
          <a:bodyPr wrap="square">
            <a:spAutoFit/>
          </a:bodyPr>
          <a:lstStyle/>
          <a:p>
            <a:pPr algn="ctr"/>
            <a:r>
              <a:rPr lang="en-GB" sz="3088" b="1" dirty="0">
                <a:solidFill>
                  <a:srgbClr val="E8277E"/>
                </a:solidFill>
                <a:latin typeface="Comic Sans MS" panose="030F0702030302020204" pitchFamily="66" charset="0"/>
                <a:cs typeface="Arial" panose="020B0604020202020204" pitchFamily="34" charset="0"/>
              </a:rPr>
              <a:t>In my opinion…</a:t>
            </a:r>
          </a:p>
        </p:txBody>
      </p:sp>
      <p:sp>
        <p:nvSpPr>
          <p:cNvPr id="13" name="TextBox 8"/>
          <p:cNvSpPr txBox="1">
            <a:spLocks noChangeArrowheads="1"/>
          </p:cNvSpPr>
          <p:nvPr/>
        </p:nvSpPr>
        <p:spPr bwMode="auto">
          <a:xfrm>
            <a:off x="-53100" y="3260928"/>
            <a:ext cx="3850768" cy="567528"/>
          </a:xfrm>
          <a:prstGeom prst="rect">
            <a:avLst/>
          </a:prstGeom>
          <a:noFill/>
          <a:ln w="9525">
            <a:noFill/>
            <a:miter lim="800000"/>
            <a:headEnd/>
            <a:tailEnd/>
          </a:ln>
        </p:spPr>
        <p:txBody>
          <a:bodyPr wrap="square">
            <a:spAutoFit/>
          </a:bodyPr>
          <a:lstStyle/>
          <a:p>
            <a:pPr algn="ctr"/>
            <a:r>
              <a:rPr lang="en-GB" sz="3088" b="1" dirty="0">
                <a:solidFill>
                  <a:srgbClr val="008080"/>
                </a:solidFill>
                <a:latin typeface="Comic Sans MS" panose="030F0702030302020204" pitchFamily="66" charset="0"/>
                <a:cs typeface="Arial" panose="020B0604020202020204" pitchFamily="34" charset="0"/>
              </a:rPr>
              <a:t>I know…</a:t>
            </a:r>
            <a:endParaRPr lang="en-GB" sz="2647" dirty="0">
              <a:solidFill>
                <a:srgbClr val="008080"/>
              </a:solidFill>
              <a:latin typeface="Comic Sans MS" panose="030F0702030302020204" pitchFamily="66" charset="0"/>
            </a:endParaRPr>
          </a:p>
        </p:txBody>
      </p:sp>
      <p:sp>
        <p:nvSpPr>
          <p:cNvPr id="14" name="TextBox 8"/>
          <p:cNvSpPr txBox="1">
            <a:spLocks noChangeArrowheads="1"/>
          </p:cNvSpPr>
          <p:nvPr/>
        </p:nvSpPr>
        <p:spPr bwMode="auto">
          <a:xfrm>
            <a:off x="744101" y="3806334"/>
            <a:ext cx="4284964" cy="567528"/>
          </a:xfrm>
          <a:prstGeom prst="rect">
            <a:avLst/>
          </a:prstGeom>
          <a:noFill/>
          <a:ln w="9525">
            <a:noFill/>
            <a:miter lim="800000"/>
            <a:headEnd/>
            <a:tailEnd/>
          </a:ln>
        </p:spPr>
        <p:txBody>
          <a:bodyPr wrap="square">
            <a:spAutoFit/>
          </a:bodyPr>
          <a:lstStyle/>
          <a:p>
            <a:pPr algn="ctr"/>
            <a:r>
              <a:rPr lang="en-GB" sz="3088" b="1" dirty="0">
                <a:solidFill>
                  <a:srgbClr val="E8277E"/>
                </a:solidFill>
                <a:latin typeface="Comic Sans MS" panose="030F0702030302020204" pitchFamily="66" charset="0"/>
                <a:cs typeface="Arial" panose="020B0604020202020204" pitchFamily="34" charset="0"/>
              </a:rPr>
              <a:t>I really feel that…</a:t>
            </a:r>
          </a:p>
        </p:txBody>
      </p:sp>
      <p:sp>
        <p:nvSpPr>
          <p:cNvPr id="15" name="TextBox 8"/>
          <p:cNvSpPr txBox="1">
            <a:spLocks noChangeArrowheads="1"/>
          </p:cNvSpPr>
          <p:nvPr/>
        </p:nvSpPr>
        <p:spPr bwMode="auto">
          <a:xfrm>
            <a:off x="661579" y="4414919"/>
            <a:ext cx="3850768" cy="567528"/>
          </a:xfrm>
          <a:prstGeom prst="rect">
            <a:avLst/>
          </a:prstGeom>
          <a:noFill/>
          <a:ln w="9525">
            <a:noFill/>
            <a:miter lim="800000"/>
            <a:headEnd/>
            <a:tailEnd/>
          </a:ln>
        </p:spPr>
        <p:txBody>
          <a:bodyPr wrap="square">
            <a:spAutoFit/>
          </a:bodyPr>
          <a:lstStyle/>
          <a:p>
            <a:pPr algn="ctr"/>
            <a:r>
              <a:rPr lang="en-GB" sz="3088" b="1" dirty="0">
                <a:solidFill>
                  <a:srgbClr val="008080"/>
                </a:solidFill>
                <a:latin typeface="Comic Sans MS" panose="030F0702030302020204" pitchFamily="66" charset="0"/>
                <a:cs typeface="Arial" panose="020B0604020202020204" pitchFamily="34" charset="0"/>
              </a:rPr>
              <a:t>Without doubt…</a:t>
            </a:r>
            <a:endParaRPr lang="en-GB" sz="2647" dirty="0">
              <a:solidFill>
                <a:srgbClr val="008080"/>
              </a:solidFill>
              <a:latin typeface="Comic Sans MS" panose="030F0702030302020204" pitchFamily="66" charset="0"/>
            </a:endParaRPr>
          </a:p>
        </p:txBody>
      </p:sp>
      <p:sp>
        <p:nvSpPr>
          <p:cNvPr id="16" name="TextBox 8"/>
          <p:cNvSpPr txBox="1">
            <a:spLocks noChangeArrowheads="1"/>
          </p:cNvSpPr>
          <p:nvPr/>
        </p:nvSpPr>
        <p:spPr bwMode="auto">
          <a:xfrm>
            <a:off x="-291326" y="4960324"/>
            <a:ext cx="4284964" cy="567528"/>
          </a:xfrm>
          <a:prstGeom prst="rect">
            <a:avLst/>
          </a:prstGeom>
          <a:noFill/>
          <a:ln w="9525">
            <a:noFill/>
            <a:miter lim="800000"/>
            <a:headEnd/>
            <a:tailEnd/>
          </a:ln>
        </p:spPr>
        <p:txBody>
          <a:bodyPr wrap="square">
            <a:spAutoFit/>
          </a:bodyPr>
          <a:lstStyle/>
          <a:p>
            <a:pPr algn="ctr"/>
            <a:r>
              <a:rPr lang="en-GB" sz="3088" b="1" dirty="0">
                <a:solidFill>
                  <a:srgbClr val="E8277E"/>
                </a:solidFill>
                <a:latin typeface="Comic Sans MS" panose="030F0702030302020204" pitchFamily="66" charset="0"/>
                <a:cs typeface="Arial" panose="020B0604020202020204" pitchFamily="34" charset="0"/>
              </a:rPr>
              <a:t>Clearly…</a:t>
            </a:r>
          </a:p>
        </p:txBody>
      </p:sp>
      <p:sp>
        <p:nvSpPr>
          <p:cNvPr id="17" name="TextBox 8"/>
          <p:cNvSpPr txBox="1">
            <a:spLocks noChangeArrowheads="1"/>
          </p:cNvSpPr>
          <p:nvPr/>
        </p:nvSpPr>
        <p:spPr bwMode="auto">
          <a:xfrm>
            <a:off x="622435" y="5600299"/>
            <a:ext cx="5756579" cy="567528"/>
          </a:xfrm>
          <a:prstGeom prst="rect">
            <a:avLst/>
          </a:prstGeom>
          <a:noFill/>
          <a:ln w="9525">
            <a:noFill/>
            <a:miter lim="800000"/>
            <a:headEnd/>
            <a:tailEnd/>
          </a:ln>
        </p:spPr>
        <p:txBody>
          <a:bodyPr wrap="square">
            <a:spAutoFit/>
          </a:bodyPr>
          <a:lstStyle/>
          <a:p>
            <a:pPr algn="ctr"/>
            <a:r>
              <a:rPr lang="en-GB" sz="3088" b="1" dirty="0">
                <a:solidFill>
                  <a:srgbClr val="008080"/>
                </a:solidFill>
                <a:latin typeface="Comic Sans MS" panose="030F0702030302020204" pitchFamily="66" charset="0"/>
                <a:cs typeface="Arial" panose="020B0604020202020204" pitchFamily="34" charset="0"/>
              </a:rPr>
              <a:t>Others must agree that…</a:t>
            </a:r>
            <a:endParaRPr lang="en-GB" sz="2647" dirty="0">
              <a:solidFill>
                <a:srgbClr val="008080"/>
              </a:solidFill>
              <a:latin typeface="Comic Sans MS" panose="030F0702030302020204" pitchFamily="66" charset="0"/>
            </a:endParaRPr>
          </a:p>
        </p:txBody>
      </p:sp>
      <p:sp>
        <p:nvSpPr>
          <p:cNvPr id="18" name="TextBox 8"/>
          <p:cNvSpPr txBox="1">
            <a:spLocks noChangeArrowheads="1"/>
          </p:cNvSpPr>
          <p:nvPr/>
        </p:nvSpPr>
        <p:spPr bwMode="auto">
          <a:xfrm>
            <a:off x="5494804" y="2137248"/>
            <a:ext cx="4862286" cy="567528"/>
          </a:xfrm>
          <a:prstGeom prst="rect">
            <a:avLst/>
          </a:prstGeom>
          <a:noFill/>
          <a:ln w="9525">
            <a:noFill/>
            <a:miter lim="800000"/>
            <a:headEnd/>
            <a:tailEnd/>
          </a:ln>
        </p:spPr>
        <p:txBody>
          <a:bodyPr wrap="square">
            <a:spAutoFit/>
          </a:bodyPr>
          <a:lstStyle/>
          <a:p>
            <a:pPr algn="ctr"/>
            <a:r>
              <a:rPr lang="en-GB" sz="3088" b="1" dirty="0">
                <a:solidFill>
                  <a:srgbClr val="E8277E"/>
                </a:solidFill>
                <a:latin typeface="Comic Sans MS" panose="030F0702030302020204" pitchFamily="66" charset="0"/>
                <a:cs typeface="Arial" panose="020B0604020202020204" pitchFamily="34" charset="0"/>
              </a:rPr>
              <a:t>The time has come to…</a:t>
            </a:r>
          </a:p>
        </p:txBody>
      </p:sp>
      <p:sp>
        <p:nvSpPr>
          <p:cNvPr id="19" name="TextBox 8"/>
          <p:cNvSpPr txBox="1">
            <a:spLocks noChangeArrowheads="1"/>
          </p:cNvSpPr>
          <p:nvPr/>
        </p:nvSpPr>
        <p:spPr bwMode="auto">
          <a:xfrm>
            <a:off x="5526314" y="2714243"/>
            <a:ext cx="4743733" cy="567528"/>
          </a:xfrm>
          <a:prstGeom prst="rect">
            <a:avLst/>
          </a:prstGeom>
          <a:noFill/>
          <a:ln w="9525">
            <a:noFill/>
            <a:miter lim="800000"/>
            <a:headEnd/>
            <a:tailEnd/>
          </a:ln>
        </p:spPr>
        <p:txBody>
          <a:bodyPr wrap="square">
            <a:spAutoFit/>
          </a:bodyPr>
          <a:lstStyle/>
          <a:p>
            <a:pPr algn="ctr"/>
            <a:r>
              <a:rPr lang="en-GB" sz="3088" b="1" dirty="0">
                <a:solidFill>
                  <a:srgbClr val="008080"/>
                </a:solidFill>
                <a:latin typeface="Comic Sans MS" panose="030F0702030302020204" pitchFamily="66" charset="0"/>
                <a:cs typeface="Arial" panose="020B0604020202020204" pitchFamily="34" charset="0"/>
              </a:rPr>
              <a:t>Everyone knows that…</a:t>
            </a:r>
            <a:endParaRPr lang="en-GB" sz="2647" dirty="0">
              <a:solidFill>
                <a:srgbClr val="008080"/>
              </a:solidFill>
              <a:latin typeface="Comic Sans MS" panose="030F0702030302020204" pitchFamily="66" charset="0"/>
            </a:endParaRPr>
          </a:p>
        </p:txBody>
      </p:sp>
      <p:sp>
        <p:nvSpPr>
          <p:cNvPr id="20" name="TextBox 8"/>
          <p:cNvSpPr txBox="1">
            <a:spLocks noChangeArrowheads="1"/>
          </p:cNvSpPr>
          <p:nvPr/>
        </p:nvSpPr>
        <p:spPr bwMode="auto">
          <a:xfrm>
            <a:off x="4952768" y="3280761"/>
            <a:ext cx="4284964" cy="567528"/>
          </a:xfrm>
          <a:prstGeom prst="rect">
            <a:avLst/>
          </a:prstGeom>
          <a:noFill/>
          <a:ln w="9525">
            <a:noFill/>
            <a:miter lim="800000"/>
            <a:headEnd/>
            <a:tailEnd/>
          </a:ln>
        </p:spPr>
        <p:txBody>
          <a:bodyPr wrap="square">
            <a:spAutoFit/>
          </a:bodyPr>
          <a:lstStyle/>
          <a:p>
            <a:pPr algn="ctr"/>
            <a:r>
              <a:rPr lang="en-GB" sz="3088" b="1" dirty="0">
                <a:solidFill>
                  <a:srgbClr val="E8277E"/>
                </a:solidFill>
                <a:latin typeface="Comic Sans MS" panose="030F0702030302020204" pitchFamily="66" charset="0"/>
                <a:cs typeface="Arial" panose="020B0604020202020204" pitchFamily="34" charset="0"/>
              </a:rPr>
              <a:t>I agree that…</a:t>
            </a:r>
          </a:p>
        </p:txBody>
      </p:sp>
      <p:sp>
        <p:nvSpPr>
          <p:cNvPr id="21" name="TextBox 8"/>
          <p:cNvSpPr txBox="1">
            <a:spLocks noChangeArrowheads="1"/>
          </p:cNvSpPr>
          <p:nvPr/>
        </p:nvSpPr>
        <p:spPr bwMode="auto">
          <a:xfrm>
            <a:off x="4910512" y="3888444"/>
            <a:ext cx="3850768" cy="567528"/>
          </a:xfrm>
          <a:prstGeom prst="rect">
            <a:avLst/>
          </a:prstGeom>
          <a:noFill/>
          <a:ln w="9525">
            <a:noFill/>
            <a:miter lim="800000"/>
            <a:headEnd/>
            <a:tailEnd/>
          </a:ln>
        </p:spPr>
        <p:txBody>
          <a:bodyPr wrap="square">
            <a:spAutoFit/>
          </a:bodyPr>
          <a:lstStyle/>
          <a:p>
            <a:pPr algn="ctr"/>
            <a:r>
              <a:rPr lang="en-GB" sz="3088" b="1" dirty="0">
                <a:solidFill>
                  <a:srgbClr val="008080"/>
                </a:solidFill>
                <a:latin typeface="Comic Sans MS" panose="030F0702030302020204" pitchFamily="66" charset="0"/>
                <a:cs typeface="Arial" panose="020B0604020202020204" pitchFamily="34" charset="0"/>
              </a:rPr>
              <a:t>Of course…</a:t>
            </a:r>
            <a:endParaRPr lang="en-GB" sz="2647" dirty="0">
              <a:solidFill>
                <a:srgbClr val="008080"/>
              </a:solidFill>
              <a:latin typeface="Comic Sans MS" panose="030F0702030302020204" pitchFamily="66" charset="0"/>
            </a:endParaRPr>
          </a:p>
        </p:txBody>
      </p:sp>
      <p:sp>
        <p:nvSpPr>
          <p:cNvPr id="22" name="TextBox 8"/>
          <p:cNvSpPr txBox="1">
            <a:spLocks noChangeArrowheads="1"/>
          </p:cNvSpPr>
          <p:nvPr/>
        </p:nvSpPr>
        <p:spPr bwMode="auto">
          <a:xfrm>
            <a:off x="4793950" y="4469915"/>
            <a:ext cx="4284964" cy="567528"/>
          </a:xfrm>
          <a:prstGeom prst="rect">
            <a:avLst/>
          </a:prstGeom>
          <a:noFill/>
          <a:ln w="9525">
            <a:noFill/>
            <a:miter lim="800000"/>
            <a:headEnd/>
            <a:tailEnd/>
          </a:ln>
        </p:spPr>
        <p:txBody>
          <a:bodyPr wrap="square">
            <a:spAutoFit/>
          </a:bodyPr>
          <a:lstStyle/>
          <a:p>
            <a:pPr algn="ctr"/>
            <a:r>
              <a:rPr lang="en-GB" sz="3088" b="1" dirty="0">
                <a:solidFill>
                  <a:srgbClr val="E8277E"/>
                </a:solidFill>
                <a:latin typeface="Comic Sans MS" panose="030F0702030302020204" pitchFamily="66" charset="0"/>
                <a:cs typeface="Arial" panose="020B0604020202020204" pitchFamily="34" charset="0"/>
              </a:rPr>
              <a:t>The fact is…</a:t>
            </a:r>
          </a:p>
        </p:txBody>
      </p:sp>
      <p:sp>
        <p:nvSpPr>
          <p:cNvPr id="23" name="TextBox 8"/>
          <p:cNvSpPr txBox="1">
            <a:spLocks noChangeArrowheads="1"/>
          </p:cNvSpPr>
          <p:nvPr/>
        </p:nvSpPr>
        <p:spPr bwMode="auto">
          <a:xfrm>
            <a:off x="4592876" y="5048070"/>
            <a:ext cx="3850768" cy="567528"/>
          </a:xfrm>
          <a:prstGeom prst="rect">
            <a:avLst/>
          </a:prstGeom>
          <a:noFill/>
          <a:ln w="9525">
            <a:noFill/>
            <a:miter lim="800000"/>
            <a:headEnd/>
            <a:tailEnd/>
          </a:ln>
        </p:spPr>
        <p:txBody>
          <a:bodyPr wrap="square">
            <a:spAutoFit/>
          </a:bodyPr>
          <a:lstStyle/>
          <a:p>
            <a:pPr algn="ctr"/>
            <a:r>
              <a:rPr lang="en-GB" sz="3088" b="1" dirty="0">
                <a:solidFill>
                  <a:srgbClr val="008080"/>
                </a:solidFill>
                <a:latin typeface="Comic Sans MS" panose="030F0702030302020204" pitchFamily="66" charset="0"/>
                <a:cs typeface="Arial" panose="020B0604020202020204" pitchFamily="34" charset="0"/>
              </a:rPr>
              <a:t>Surely…</a:t>
            </a:r>
            <a:endParaRPr lang="en-GB" sz="2647" dirty="0">
              <a:solidFill>
                <a:srgbClr val="008080"/>
              </a:solidFill>
              <a:latin typeface="Comic Sans MS" panose="030F0702030302020204" pitchFamily="66" charset="0"/>
            </a:endParaRPr>
          </a:p>
        </p:txBody>
      </p:sp>
      <p:sp>
        <p:nvSpPr>
          <p:cNvPr id="24" name="TextBox 8"/>
          <p:cNvSpPr txBox="1">
            <a:spLocks noChangeArrowheads="1"/>
          </p:cNvSpPr>
          <p:nvPr/>
        </p:nvSpPr>
        <p:spPr bwMode="auto">
          <a:xfrm>
            <a:off x="4751694" y="1532449"/>
            <a:ext cx="3850768" cy="567528"/>
          </a:xfrm>
          <a:prstGeom prst="rect">
            <a:avLst/>
          </a:prstGeom>
          <a:noFill/>
          <a:ln w="9525">
            <a:noFill/>
            <a:miter lim="800000"/>
            <a:headEnd/>
            <a:tailEnd/>
          </a:ln>
        </p:spPr>
        <p:txBody>
          <a:bodyPr wrap="square">
            <a:spAutoFit/>
          </a:bodyPr>
          <a:lstStyle/>
          <a:p>
            <a:pPr algn="ctr"/>
            <a:r>
              <a:rPr lang="en-GB" sz="3088" b="1" dirty="0">
                <a:solidFill>
                  <a:srgbClr val="008080"/>
                </a:solidFill>
                <a:latin typeface="Comic Sans MS" panose="030F0702030302020204" pitchFamily="66" charset="0"/>
                <a:cs typeface="Arial" panose="020B0604020202020204" pitchFamily="34" charset="0"/>
              </a:rPr>
              <a:t>In truth…</a:t>
            </a:r>
            <a:endParaRPr lang="en-GB" sz="2647" dirty="0">
              <a:solidFill>
                <a:srgbClr val="008080"/>
              </a:solidFill>
              <a:latin typeface="Comic Sans MS" panose="030F0702030302020204" pitchFamily="66" charset="0"/>
            </a:endParaRPr>
          </a:p>
        </p:txBody>
      </p:sp>
    </p:spTree>
    <p:extLst>
      <p:ext uri="{BB962C8B-B14F-4D97-AF65-F5344CB8AC3E}">
        <p14:creationId xmlns:p14="http://schemas.microsoft.com/office/powerpoint/2010/main" val="257543547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
                                            <p:txEl>
                                              <p:pRg st="0" end="0"/>
                                            </p:txEl>
                                          </p:spTgt>
                                        </p:tgtEl>
                                        <p:attrNameLst>
                                          <p:attrName>style.visibility</p:attrName>
                                        </p:attrNameLst>
                                      </p:cBhvr>
                                      <p:to>
                                        <p:strVal val="visible"/>
                                      </p:to>
                                    </p:set>
                                    <p:animEffect transition="in" filter="fade">
                                      <p:cBhvr>
                                        <p:cTn id="17" dur="500"/>
                                        <p:tgtEl>
                                          <p:spTgt spid="12">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fade">
                                      <p:cBhvr>
                                        <p:cTn id="22" dur="500"/>
                                        <p:tgtEl>
                                          <p:spTgt spid="2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2">
                                            <p:txEl>
                                              <p:pRg st="0" end="0"/>
                                            </p:txEl>
                                          </p:spTgt>
                                        </p:tgtEl>
                                        <p:attrNameLst>
                                          <p:attrName>style.visibility</p:attrName>
                                        </p:attrNameLst>
                                      </p:cBhvr>
                                      <p:to>
                                        <p:strVal val="visible"/>
                                      </p:to>
                                    </p:set>
                                    <p:animEffect transition="in" filter="fade">
                                      <p:cBhvr>
                                        <p:cTn id="32" dur="500"/>
                                        <p:tgtEl>
                                          <p:spTgt spid="22">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fade">
                                      <p:cBhvr>
                                        <p:cTn id="37" dur="500"/>
                                        <p:tgtEl>
                                          <p:spTgt spid="16"/>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4"/>
                                        </p:tgtEl>
                                        <p:attrNameLst>
                                          <p:attrName>style.visibility</p:attrName>
                                        </p:attrNameLst>
                                      </p:cBhvr>
                                      <p:to>
                                        <p:strVal val="visible"/>
                                      </p:to>
                                    </p:set>
                                    <p:animEffect transition="in" filter="fade">
                                      <p:cBhvr>
                                        <p:cTn id="42" dur="500"/>
                                        <p:tgtEl>
                                          <p:spTgt spid="24"/>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7"/>
                                        </p:tgtEl>
                                        <p:attrNameLst>
                                          <p:attrName>style.visibility</p:attrName>
                                        </p:attrNameLst>
                                      </p:cBhvr>
                                      <p:to>
                                        <p:strVal val="visible"/>
                                      </p:to>
                                    </p:set>
                                    <p:animEffect transition="in" filter="fade">
                                      <p:cBhvr>
                                        <p:cTn id="47" dur="500"/>
                                        <p:tgtEl>
                                          <p:spTgt spid="7"/>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9"/>
                                        </p:tgtEl>
                                        <p:attrNameLst>
                                          <p:attrName>style.visibility</p:attrName>
                                        </p:attrNameLst>
                                      </p:cBhvr>
                                      <p:to>
                                        <p:strVal val="visible"/>
                                      </p:to>
                                    </p:set>
                                    <p:animEffect transition="in" filter="fade">
                                      <p:cBhvr>
                                        <p:cTn id="52" dur="500"/>
                                        <p:tgtEl>
                                          <p:spTgt spid="19"/>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3"/>
                                        </p:tgtEl>
                                        <p:attrNameLst>
                                          <p:attrName>style.visibility</p:attrName>
                                        </p:attrNameLst>
                                      </p:cBhvr>
                                      <p:to>
                                        <p:strVal val="visible"/>
                                      </p:to>
                                    </p:set>
                                    <p:animEffect transition="in" filter="fade">
                                      <p:cBhvr>
                                        <p:cTn id="57" dur="500"/>
                                        <p:tgtEl>
                                          <p:spTgt spid="13"/>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21">
                                            <p:txEl>
                                              <p:pRg st="0" end="0"/>
                                            </p:txEl>
                                          </p:spTgt>
                                        </p:tgtEl>
                                        <p:attrNameLst>
                                          <p:attrName>style.visibility</p:attrName>
                                        </p:attrNameLst>
                                      </p:cBhvr>
                                      <p:to>
                                        <p:strVal val="visible"/>
                                      </p:to>
                                    </p:set>
                                    <p:animEffect transition="in" filter="fade">
                                      <p:cBhvr>
                                        <p:cTn id="62" dur="500"/>
                                        <p:tgtEl>
                                          <p:spTgt spid="21">
                                            <p:txEl>
                                              <p:pRg st="0" end="0"/>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15">
                                            <p:txEl>
                                              <p:pRg st="0" end="0"/>
                                            </p:txEl>
                                          </p:spTgt>
                                        </p:tgtEl>
                                        <p:attrNameLst>
                                          <p:attrName>style.visibility</p:attrName>
                                        </p:attrNameLst>
                                      </p:cBhvr>
                                      <p:to>
                                        <p:strVal val="visible"/>
                                      </p:to>
                                    </p:set>
                                    <p:animEffect transition="in" filter="fade">
                                      <p:cBhvr>
                                        <p:cTn id="67" dur="500"/>
                                        <p:tgtEl>
                                          <p:spTgt spid="15">
                                            <p:txEl>
                                              <p:pRg st="0" end="0"/>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23"/>
                                        </p:tgtEl>
                                        <p:attrNameLst>
                                          <p:attrName>style.visibility</p:attrName>
                                        </p:attrNameLst>
                                      </p:cBhvr>
                                      <p:to>
                                        <p:strVal val="visible"/>
                                      </p:to>
                                    </p:set>
                                    <p:animEffect transition="in" filter="fade">
                                      <p:cBhvr>
                                        <p:cTn id="72" dur="500"/>
                                        <p:tgtEl>
                                          <p:spTgt spid="23"/>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17"/>
                                        </p:tgtEl>
                                        <p:attrNameLst>
                                          <p:attrName>style.visibility</p:attrName>
                                        </p:attrNameLst>
                                      </p:cBhvr>
                                      <p:to>
                                        <p:strVal val="visible"/>
                                      </p:to>
                                    </p:set>
                                    <p:animEffect transition="in" filter="fade">
                                      <p:cBhvr>
                                        <p:cTn id="7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13" grpId="0"/>
      <p:bldP spid="14" grpId="0"/>
      <p:bldP spid="16" grpId="0"/>
      <p:bldP spid="17" grpId="0"/>
      <p:bldP spid="18" grpId="0"/>
      <p:bldP spid="19" grpId="0"/>
      <p:bldP spid="20" grpId="0"/>
      <p:bldP spid="23" grpId="0"/>
      <p:bldP spid="2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04401" y="366846"/>
            <a:ext cx="5672138" cy="6084281"/>
          </a:xfrm>
          <a:prstGeom prst="rect">
            <a:avLst/>
          </a:prstGeom>
        </p:spPr>
      </p:pic>
      <p:grpSp>
        <p:nvGrpSpPr>
          <p:cNvPr id="29" name="Group 28"/>
          <p:cNvGrpSpPr/>
          <p:nvPr/>
        </p:nvGrpSpPr>
        <p:grpSpPr>
          <a:xfrm>
            <a:off x="3157307" y="3622608"/>
            <a:ext cx="873497" cy="2016837"/>
            <a:chOff x="1115616" y="3284984"/>
            <a:chExt cx="792088" cy="1828870"/>
          </a:xfrm>
        </p:grpSpPr>
        <p:sp>
          <p:nvSpPr>
            <p:cNvPr id="5" name="Rectangle 4"/>
            <p:cNvSpPr/>
            <p:nvPr/>
          </p:nvSpPr>
          <p:spPr>
            <a:xfrm>
              <a:off x="1115616" y="3284984"/>
              <a:ext cx="792088" cy="923329"/>
            </a:xfrm>
            <a:prstGeom prst="rect">
              <a:avLst/>
            </a:prstGeom>
            <a:noFill/>
          </p:spPr>
          <p:txBody>
            <a:bodyPr wrap="square" lIns="100838" tIns="50419" rIns="100838" bIns="50419">
              <a:spAutoFit/>
            </a:bodyPr>
            <a:lstStyle/>
            <a:p>
              <a:pPr algn="ctr"/>
              <a:r>
                <a:rPr lang="en-US" sz="5955" dirty="0">
                  <a:ln w="0"/>
                  <a:solidFill>
                    <a:srgbClr val="FF0000"/>
                  </a:solidFill>
                  <a:effectLst>
                    <a:outerShdw blurRad="38100" dist="19050" dir="2700000" algn="tl" rotWithShape="0">
                      <a:schemeClr val="dk1">
                        <a:alpha val="40000"/>
                      </a:schemeClr>
                    </a:outerShdw>
                  </a:effectLst>
                  <a:latin typeface="Kristen ITC" panose="03050502040202030202" pitchFamily="66" charset="0"/>
                </a:rPr>
                <a:t>w</a:t>
              </a:r>
            </a:p>
          </p:txBody>
        </p:sp>
        <p:sp>
          <p:nvSpPr>
            <p:cNvPr id="11" name="TextBox 10"/>
            <p:cNvSpPr txBox="1"/>
            <p:nvPr/>
          </p:nvSpPr>
          <p:spPr>
            <a:xfrm>
              <a:off x="1259632" y="3971213"/>
              <a:ext cx="463991" cy="699243"/>
            </a:xfrm>
            <a:prstGeom prst="rect">
              <a:avLst/>
            </a:prstGeom>
            <a:noFill/>
          </p:spPr>
          <p:txBody>
            <a:bodyPr wrap="none" rtlCol="0">
              <a:spAutoFit/>
            </a:bodyPr>
            <a:lstStyle/>
            <a:p>
              <a:r>
                <a:rPr lang="en-GB" sz="4411" b="1" dirty="0">
                  <a:solidFill>
                    <a:srgbClr val="FF0000"/>
                  </a:solidFill>
                  <a:latin typeface="Comic Sans MS" panose="030F0702030302020204" pitchFamily="66" charset="0"/>
                </a:rPr>
                <a:t>h</a:t>
              </a:r>
            </a:p>
          </p:txBody>
        </p:sp>
        <p:sp>
          <p:nvSpPr>
            <p:cNvPr id="12" name="TextBox 11"/>
            <p:cNvSpPr txBox="1"/>
            <p:nvPr/>
          </p:nvSpPr>
          <p:spPr>
            <a:xfrm>
              <a:off x="1268472" y="4414611"/>
              <a:ext cx="437825" cy="699243"/>
            </a:xfrm>
            <a:prstGeom prst="rect">
              <a:avLst/>
            </a:prstGeom>
            <a:noFill/>
          </p:spPr>
          <p:txBody>
            <a:bodyPr wrap="none" rtlCol="0">
              <a:spAutoFit/>
            </a:bodyPr>
            <a:lstStyle/>
            <a:p>
              <a:r>
                <a:rPr lang="en-GB" sz="4411" b="1" dirty="0">
                  <a:solidFill>
                    <a:srgbClr val="FF0000"/>
                  </a:solidFill>
                  <a:latin typeface="Comic Sans MS" panose="030F0702030302020204" pitchFamily="66" charset="0"/>
                </a:rPr>
                <a:t>o</a:t>
              </a:r>
            </a:p>
          </p:txBody>
        </p:sp>
      </p:grpSp>
      <p:grpSp>
        <p:nvGrpSpPr>
          <p:cNvPr id="34" name="Group 33"/>
          <p:cNvGrpSpPr/>
          <p:nvPr/>
        </p:nvGrpSpPr>
        <p:grpSpPr>
          <a:xfrm>
            <a:off x="5142527" y="3622607"/>
            <a:ext cx="873497" cy="2416503"/>
            <a:chOff x="2915816" y="3284984"/>
            <a:chExt cx="792088" cy="2191287"/>
          </a:xfrm>
        </p:grpSpPr>
        <p:sp>
          <p:nvSpPr>
            <p:cNvPr id="15" name="TextBox 14"/>
            <p:cNvSpPr txBox="1"/>
            <p:nvPr/>
          </p:nvSpPr>
          <p:spPr>
            <a:xfrm>
              <a:off x="3125272" y="4000241"/>
              <a:ext cx="463991" cy="699242"/>
            </a:xfrm>
            <a:prstGeom prst="rect">
              <a:avLst/>
            </a:prstGeom>
            <a:noFill/>
          </p:spPr>
          <p:txBody>
            <a:bodyPr wrap="none" rtlCol="0">
              <a:spAutoFit/>
            </a:bodyPr>
            <a:lstStyle/>
            <a:p>
              <a:r>
                <a:rPr lang="en-GB" sz="4411" b="1" dirty="0">
                  <a:solidFill>
                    <a:srgbClr val="FF0000"/>
                  </a:solidFill>
                  <a:latin typeface="Comic Sans MS" panose="030F0702030302020204" pitchFamily="66" charset="0"/>
                </a:rPr>
                <a:t>h</a:t>
              </a:r>
            </a:p>
          </p:txBody>
        </p:sp>
        <p:grpSp>
          <p:nvGrpSpPr>
            <p:cNvPr id="33" name="Group 32"/>
            <p:cNvGrpSpPr/>
            <p:nvPr/>
          </p:nvGrpSpPr>
          <p:grpSpPr>
            <a:xfrm>
              <a:off x="2915816" y="3284984"/>
              <a:ext cx="792088" cy="2191287"/>
              <a:chOff x="2915816" y="3284984"/>
              <a:chExt cx="792088" cy="2191287"/>
            </a:xfrm>
          </p:grpSpPr>
          <p:sp>
            <p:nvSpPr>
              <p:cNvPr id="8" name="Rectangle 7"/>
              <p:cNvSpPr/>
              <p:nvPr/>
            </p:nvSpPr>
            <p:spPr>
              <a:xfrm>
                <a:off x="2915816" y="3284984"/>
                <a:ext cx="792088" cy="923329"/>
              </a:xfrm>
              <a:prstGeom prst="rect">
                <a:avLst/>
              </a:prstGeom>
              <a:noFill/>
            </p:spPr>
            <p:txBody>
              <a:bodyPr wrap="square" lIns="100838" tIns="50419" rIns="100838" bIns="50419">
                <a:spAutoFit/>
              </a:bodyPr>
              <a:lstStyle/>
              <a:p>
                <a:pPr algn="ctr"/>
                <a:r>
                  <a:rPr lang="en-US" sz="5955" dirty="0">
                    <a:ln w="0"/>
                    <a:solidFill>
                      <a:srgbClr val="FF0000"/>
                    </a:solidFill>
                    <a:effectLst>
                      <a:outerShdw blurRad="38100" dist="19050" dir="2700000" algn="tl" rotWithShape="0">
                        <a:schemeClr val="dk1">
                          <a:alpha val="40000"/>
                        </a:schemeClr>
                      </a:outerShdw>
                    </a:effectLst>
                    <a:latin typeface="Kristen ITC" panose="03050502040202030202" pitchFamily="66" charset="0"/>
                  </a:rPr>
                  <a:t>w</a:t>
                </a:r>
              </a:p>
            </p:txBody>
          </p:sp>
          <p:grpSp>
            <p:nvGrpSpPr>
              <p:cNvPr id="24" name="Group 23"/>
              <p:cNvGrpSpPr/>
              <p:nvPr/>
            </p:nvGrpSpPr>
            <p:grpSpPr>
              <a:xfrm>
                <a:off x="3137782" y="4395169"/>
                <a:ext cx="460591" cy="1081102"/>
                <a:chOff x="2472236" y="4398285"/>
                <a:chExt cx="460591" cy="1081102"/>
              </a:xfrm>
            </p:grpSpPr>
            <p:sp>
              <p:nvSpPr>
                <p:cNvPr id="18" name="TextBox 17"/>
                <p:cNvSpPr txBox="1"/>
                <p:nvPr/>
              </p:nvSpPr>
              <p:spPr>
                <a:xfrm>
                  <a:off x="2472236" y="4398285"/>
                  <a:ext cx="453816" cy="699242"/>
                </a:xfrm>
                <a:prstGeom prst="rect">
                  <a:avLst/>
                </a:prstGeom>
                <a:noFill/>
              </p:spPr>
              <p:txBody>
                <a:bodyPr wrap="none" rtlCol="0">
                  <a:spAutoFit/>
                </a:bodyPr>
                <a:lstStyle/>
                <a:p>
                  <a:r>
                    <a:rPr lang="en-GB" sz="4411" b="1" dirty="0">
                      <a:solidFill>
                        <a:srgbClr val="FF0000"/>
                      </a:solidFill>
                      <a:latin typeface="Comic Sans MS" panose="030F0702030302020204" pitchFamily="66" charset="0"/>
                    </a:rPr>
                    <a:t>e</a:t>
                  </a:r>
                </a:p>
              </p:txBody>
            </p:sp>
            <p:sp>
              <p:nvSpPr>
                <p:cNvPr id="21" name="TextBox 20"/>
                <p:cNvSpPr txBox="1"/>
                <p:nvPr/>
              </p:nvSpPr>
              <p:spPr>
                <a:xfrm>
                  <a:off x="2496454" y="4780145"/>
                  <a:ext cx="436373" cy="699242"/>
                </a:xfrm>
                <a:prstGeom prst="rect">
                  <a:avLst/>
                </a:prstGeom>
                <a:noFill/>
              </p:spPr>
              <p:txBody>
                <a:bodyPr wrap="none" rtlCol="0">
                  <a:spAutoFit/>
                </a:bodyPr>
                <a:lstStyle/>
                <a:p>
                  <a:r>
                    <a:rPr lang="en-GB" sz="4411" b="1" dirty="0">
                      <a:solidFill>
                        <a:srgbClr val="FF0000"/>
                      </a:solidFill>
                      <a:latin typeface="Comic Sans MS" panose="030F0702030302020204" pitchFamily="66" charset="0"/>
                    </a:rPr>
                    <a:t>n</a:t>
                  </a:r>
                </a:p>
              </p:txBody>
            </p:sp>
          </p:grpSp>
        </p:grpSp>
      </p:grpSp>
      <p:grpSp>
        <p:nvGrpSpPr>
          <p:cNvPr id="32" name="Group 31"/>
          <p:cNvGrpSpPr/>
          <p:nvPr/>
        </p:nvGrpSpPr>
        <p:grpSpPr>
          <a:xfrm>
            <a:off x="4427848" y="3622608"/>
            <a:ext cx="873497" cy="2821623"/>
            <a:chOff x="2267744" y="3284984"/>
            <a:chExt cx="792088" cy="2558650"/>
          </a:xfrm>
        </p:grpSpPr>
        <p:sp>
          <p:nvSpPr>
            <p:cNvPr id="14" name="TextBox 13"/>
            <p:cNvSpPr txBox="1"/>
            <p:nvPr/>
          </p:nvSpPr>
          <p:spPr>
            <a:xfrm>
              <a:off x="2455897" y="3997859"/>
              <a:ext cx="463991" cy="699242"/>
            </a:xfrm>
            <a:prstGeom prst="rect">
              <a:avLst/>
            </a:prstGeom>
            <a:noFill/>
          </p:spPr>
          <p:txBody>
            <a:bodyPr wrap="none" rtlCol="0">
              <a:spAutoFit/>
            </a:bodyPr>
            <a:lstStyle/>
            <a:p>
              <a:r>
                <a:rPr lang="en-GB" sz="4411" b="1" dirty="0">
                  <a:solidFill>
                    <a:srgbClr val="FF0000"/>
                  </a:solidFill>
                  <a:latin typeface="Comic Sans MS" panose="030F0702030302020204" pitchFamily="66" charset="0"/>
                </a:rPr>
                <a:t>h</a:t>
              </a:r>
            </a:p>
          </p:txBody>
        </p:sp>
        <p:grpSp>
          <p:nvGrpSpPr>
            <p:cNvPr id="31" name="Group 30"/>
            <p:cNvGrpSpPr/>
            <p:nvPr/>
          </p:nvGrpSpPr>
          <p:grpSpPr>
            <a:xfrm>
              <a:off x="2267744" y="3284984"/>
              <a:ext cx="792088" cy="2558650"/>
              <a:chOff x="2267744" y="3284984"/>
              <a:chExt cx="792088" cy="2558650"/>
            </a:xfrm>
          </p:grpSpPr>
          <p:sp>
            <p:nvSpPr>
              <p:cNvPr id="7" name="Rectangle 6"/>
              <p:cNvSpPr/>
              <p:nvPr/>
            </p:nvSpPr>
            <p:spPr>
              <a:xfrm>
                <a:off x="2267744" y="3284984"/>
                <a:ext cx="792088" cy="923329"/>
              </a:xfrm>
              <a:prstGeom prst="rect">
                <a:avLst/>
              </a:prstGeom>
              <a:noFill/>
            </p:spPr>
            <p:txBody>
              <a:bodyPr wrap="square" lIns="100838" tIns="50419" rIns="100838" bIns="50419">
                <a:spAutoFit/>
              </a:bodyPr>
              <a:lstStyle/>
              <a:p>
                <a:pPr algn="ctr"/>
                <a:r>
                  <a:rPr lang="en-US" sz="5955" dirty="0">
                    <a:ln w="0"/>
                    <a:solidFill>
                      <a:srgbClr val="FF0000"/>
                    </a:solidFill>
                    <a:effectLst>
                      <a:outerShdw blurRad="38100" dist="19050" dir="2700000" algn="tl" rotWithShape="0">
                        <a:schemeClr val="dk1">
                          <a:alpha val="40000"/>
                        </a:schemeClr>
                      </a:outerShdw>
                    </a:effectLst>
                    <a:latin typeface="Kristen ITC" panose="03050502040202030202" pitchFamily="66" charset="0"/>
                  </a:rPr>
                  <a:t>w</a:t>
                </a:r>
              </a:p>
            </p:txBody>
          </p:sp>
          <p:grpSp>
            <p:nvGrpSpPr>
              <p:cNvPr id="25" name="Group 24"/>
              <p:cNvGrpSpPr/>
              <p:nvPr/>
            </p:nvGrpSpPr>
            <p:grpSpPr>
              <a:xfrm>
                <a:off x="2460706" y="4409665"/>
                <a:ext cx="453816" cy="1433969"/>
                <a:chOff x="1881318" y="4395169"/>
                <a:chExt cx="453816" cy="1433969"/>
              </a:xfrm>
            </p:grpSpPr>
            <p:sp>
              <p:nvSpPr>
                <p:cNvPr id="17" name="TextBox 16"/>
                <p:cNvSpPr txBox="1"/>
                <p:nvPr/>
              </p:nvSpPr>
              <p:spPr>
                <a:xfrm>
                  <a:off x="1881318" y="4395169"/>
                  <a:ext cx="453816" cy="699242"/>
                </a:xfrm>
                <a:prstGeom prst="rect">
                  <a:avLst/>
                </a:prstGeom>
                <a:noFill/>
              </p:spPr>
              <p:txBody>
                <a:bodyPr wrap="none" rtlCol="0">
                  <a:spAutoFit/>
                </a:bodyPr>
                <a:lstStyle/>
                <a:p>
                  <a:r>
                    <a:rPr lang="en-GB" sz="4411" b="1" dirty="0">
                      <a:solidFill>
                        <a:srgbClr val="FF0000"/>
                      </a:solidFill>
                      <a:latin typeface="Comic Sans MS" panose="030F0702030302020204" pitchFamily="66" charset="0"/>
                    </a:rPr>
                    <a:t>e</a:t>
                  </a:r>
                </a:p>
              </p:txBody>
            </p:sp>
            <p:grpSp>
              <p:nvGrpSpPr>
                <p:cNvPr id="23" name="Group 22"/>
                <p:cNvGrpSpPr/>
                <p:nvPr/>
              </p:nvGrpSpPr>
              <p:grpSpPr>
                <a:xfrm>
                  <a:off x="1881318" y="4780145"/>
                  <a:ext cx="453816" cy="1048993"/>
                  <a:chOff x="1881318" y="4780145"/>
                  <a:chExt cx="453816" cy="1048993"/>
                </a:xfrm>
              </p:grpSpPr>
              <p:sp>
                <p:nvSpPr>
                  <p:cNvPr id="20" name="TextBox 19"/>
                  <p:cNvSpPr txBox="1"/>
                  <p:nvPr/>
                </p:nvSpPr>
                <p:spPr>
                  <a:xfrm>
                    <a:off x="1907704" y="4780145"/>
                    <a:ext cx="414568" cy="699242"/>
                  </a:xfrm>
                  <a:prstGeom prst="rect">
                    <a:avLst/>
                  </a:prstGeom>
                  <a:noFill/>
                </p:spPr>
                <p:txBody>
                  <a:bodyPr wrap="none" rtlCol="0">
                    <a:spAutoFit/>
                  </a:bodyPr>
                  <a:lstStyle/>
                  <a:p>
                    <a:r>
                      <a:rPr lang="en-GB" sz="4411" b="1" dirty="0">
                        <a:solidFill>
                          <a:srgbClr val="FF0000"/>
                        </a:solidFill>
                        <a:latin typeface="Comic Sans MS" panose="030F0702030302020204" pitchFamily="66" charset="0"/>
                      </a:rPr>
                      <a:t>r</a:t>
                    </a:r>
                  </a:p>
                </p:txBody>
              </p:sp>
              <p:sp>
                <p:nvSpPr>
                  <p:cNvPr id="22" name="TextBox 21"/>
                  <p:cNvSpPr txBox="1"/>
                  <p:nvPr/>
                </p:nvSpPr>
                <p:spPr>
                  <a:xfrm>
                    <a:off x="1881318" y="5129896"/>
                    <a:ext cx="453816" cy="699242"/>
                  </a:xfrm>
                  <a:prstGeom prst="rect">
                    <a:avLst/>
                  </a:prstGeom>
                  <a:noFill/>
                </p:spPr>
                <p:txBody>
                  <a:bodyPr wrap="none" rtlCol="0">
                    <a:spAutoFit/>
                  </a:bodyPr>
                  <a:lstStyle/>
                  <a:p>
                    <a:r>
                      <a:rPr lang="en-GB" sz="4411" b="1" dirty="0">
                        <a:solidFill>
                          <a:srgbClr val="FF0000"/>
                        </a:solidFill>
                        <a:latin typeface="Comic Sans MS" panose="030F0702030302020204" pitchFamily="66" charset="0"/>
                      </a:rPr>
                      <a:t>e</a:t>
                    </a:r>
                  </a:p>
                </p:txBody>
              </p:sp>
            </p:grpSp>
          </p:grpSp>
        </p:grpSp>
      </p:grpSp>
      <p:grpSp>
        <p:nvGrpSpPr>
          <p:cNvPr id="30" name="Group 29"/>
          <p:cNvGrpSpPr/>
          <p:nvPr/>
        </p:nvGrpSpPr>
        <p:grpSpPr>
          <a:xfrm>
            <a:off x="3792577" y="3622607"/>
            <a:ext cx="873497" cy="2489112"/>
            <a:chOff x="1691680" y="3284984"/>
            <a:chExt cx="792088" cy="2257129"/>
          </a:xfrm>
        </p:grpSpPr>
        <p:sp>
          <p:nvSpPr>
            <p:cNvPr id="6" name="Rectangle 5"/>
            <p:cNvSpPr/>
            <p:nvPr/>
          </p:nvSpPr>
          <p:spPr>
            <a:xfrm>
              <a:off x="1691680" y="3284984"/>
              <a:ext cx="792088" cy="923329"/>
            </a:xfrm>
            <a:prstGeom prst="rect">
              <a:avLst/>
            </a:prstGeom>
            <a:noFill/>
          </p:spPr>
          <p:txBody>
            <a:bodyPr wrap="square" lIns="100838" tIns="50419" rIns="100838" bIns="50419">
              <a:spAutoFit/>
            </a:bodyPr>
            <a:lstStyle/>
            <a:p>
              <a:pPr algn="ctr"/>
              <a:r>
                <a:rPr lang="en-US" sz="5955" dirty="0">
                  <a:ln w="0"/>
                  <a:solidFill>
                    <a:srgbClr val="FF0000"/>
                  </a:solidFill>
                  <a:effectLst>
                    <a:outerShdw blurRad="38100" dist="19050" dir="2700000" algn="tl" rotWithShape="0">
                      <a:schemeClr val="dk1">
                        <a:alpha val="40000"/>
                      </a:schemeClr>
                    </a:outerShdw>
                  </a:effectLst>
                  <a:latin typeface="Kristen ITC" panose="03050502040202030202" pitchFamily="66" charset="0"/>
                </a:rPr>
                <a:t>w</a:t>
              </a:r>
            </a:p>
          </p:txBody>
        </p:sp>
        <p:sp>
          <p:nvSpPr>
            <p:cNvPr id="13" name="TextBox 12"/>
            <p:cNvSpPr txBox="1"/>
            <p:nvPr/>
          </p:nvSpPr>
          <p:spPr>
            <a:xfrm>
              <a:off x="1871700" y="4005064"/>
              <a:ext cx="463991" cy="699242"/>
            </a:xfrm>
            <a:prstGeom prst="rect">
              <a:avLst/>
            </a:prstGeom>
            <a:noFill/>
          </p:spPr>
          <p:txBody>
            <a:bodyPr wrap="none" rtlCol="0">
              <a:spAutoFit/>
            </a:bodyPr>
            <a:lstStyle/>
            <a:p>
              <a:r>
                <a:rPr lang="en-GB" sz="4411" b="1" dirty="0">
                  <a:solidFill>
                    <a:srgbClr val="FF0000"/>
                  </a:solidFill>
                  <a:latin typeface="Comic Sans MS" panose="030F0702030302020204" pitchFamily="66" charset="0"/>
                </a:rPr>
                <a:t>h</a:t>
              </a:r>
            </a:p>
          </p:txBody>
        </p:sp>
        <p:sp>
          <p:nvSpPr>
            <p:cNvPr id="26" name="TextBox 25"/>
            <p:cNvSpPr txBox="1"/>
            <p:nvPr/>
          </p:nvSpPr>
          <p:spPr>
            <a:xfrm>
              <a:off x="1861580" y="4414611"/>
              <a:ext cx="452362" cy="699242"/>
            </a:xfrm>
            <a:prstGeom prst="rect">
              <a:avLst/>
            </a:prstGeom>
            <a:noFill/>
          </p:spPr>
          <p:txBody>
            <a:bodyPr wrap="none" rtlCol="0">
              <a:spAutoFit/>
            </a:bodyPr>
            <a:lstStyle/>
            <a:p>
              <a:r>
                <a:rPr lang="en-GB" sz="4411" b="1" dirty="0">
                  <a:solidFill>
                    <a:srgbClr val="FF0000"/>
                  </a:solidFill>
                  <a:latin typeface="Comic Sans MS" panose="030F0702030302020204" pitchFamily="66" charset="0"/>
                </a:rPr>
                <a:t>a</a:t>
              </a:r>
            </a:p>
          </p:txBody>
        </p:sp>
        <p:sp>
          <p:nvSpPr>
            <p:cNvPr id="27" name="TextBox 26"/>
            <p:cNvSpPr txBox="1"/>
            <p:nvPr/>
          </p:nvSpPr>
          <p:spPr>
            <a:xfrm>
              <a:off x="1906464" y="4842871"/>
              <a:ext cx="408753" cy="699242"/>
            </a:xfrm>
            <a:prstGeom prst="rect">
              <a:avLst/>
            </a:prstGeom>
            <a:noFill/>
          </p:spPr>
          <p:txBody>
            <a:bodyPr wrap="none" rtlCol="0">
              <a:spAutoFit/>
            </a:bodyPr>
            <a:lstStyle/>
            <a:p>
              <a:r>
                <a:rPr lang="en-GB" sz="4411" b="1" dirty="0">
                  <a:solidFill>
                    <a:srgbClr val="FF0000"/>
                  </a:solidFill>
                  <a:latin typeface="Comic Sans MS" panose="030F0702030302020204" pitchFamily="66" charset="0"/>
                </a:rPr>
                <a:t>t</a:t>
              </a:r>
            </a:p>
          </p:txBody>
        </p:sp>
      </p:grpSp>
      <p:grpSp>
        <p:nvGrpSpPr>
          <p:cNvPr id="35" name="Group 34"/>
          <p:cNvGrpSpPr/>
          <p:nvPr/>
        </p:nvGrpSpPr>
        <p:grpSpPr>
          <a:xfrm>
            <a:off x="5777798" y="3622608"/>
            <a:ext cx="873497" cy="2016837"/>
            <a:chOff x="3491880" y="3284984"/>
            <a:chExt cx="792088" cy="1828870"/>
          </a:xfrm>
        </p:grpSpPr>
        <p:sp>
          <p:nvSpPr>
            <p:cNvPr id="10" name="Rectangle 9"/>
            <p:cNvSpPr/>
            <p:nvPr/>
          </p:nvSpPr>
          <p:spPr>
            <a:xfrm>
              <a:off x="3491880" y="3284984"/>
              <a:ext cx="792088" cy="923329"/>
            </a:xfrm>
            <a:prstGeom prst="rect">
              <a:avLst/>
            </a:prstGeom>
            <a:noFill/>
          </p:spPr>
          <p:txBody>
            <a:bodyPr wrap="square" lIns="100838" tIns="50419" rIns="100838" bIns="50419">
              <a:spAutoFit/>
            </a:bodyPr>
            <a:lstStyle/>
            <a:p>
              <a:pPr algn="ctr"/>
              <a:r>
                <a:rPr lang="en-US" sz="5955" dirty="0">
                  <a:ln w="0"/>
                  <a:solidFill>
                    <a:srgbClr val="FF0000"/>
                  </a:solidFill>
                  <a:effectLst>
                    <a:outerShdw blurRad="38100" dist="19050" dir="2700000" algn="tl" rotWithShape="0">
                      <a:schemeClr val="dk1">
                        <a:alpha val="40000"/>
                      </a:schemeClr>
                    </a:outerShdw>
                  </a:effectLst>
                  <a:latin typeface="Kristen ITC" panose="03050502040202030202" pitchFamily="66" charset="0"/>
                </a:rPr>
                <a:t>w</a:t>
              </a:r>
            </a:p>
          </p:txBody>
        </p:sp>
        <p:sp>
          <p:nvSpPr>
            <p:cNvPr id="16" name="TextBox 15"/>
            <p:cNvSpPr txBox="1"/>
            <p:nvPr/>
          </p:nvSpPr>
          <p:spPr>
            <a:xfrm>
              <a:off x="3658730" y="3997859"/>
              <a:ext cx="463991" cy="699243"/>
            </a:xfrm>
            <a:prstGeom prst="rect">
              <a:avLst/>
            </a:prstGeom>
            <a:noFill/>
          </p:spPr>
          <p:txBody>
            <a:bodyPr wrap="none" rtlCol="0">
              <a:spAutoFit/>
            </a:bodyPr>
            <a:lstStyle/>
            <a:p>
              <a:r>
                <a:rPr lang="en-GB" sz="4411" b="1" dirty="0">
                  <a:solidFill>
                    <a:srgbClr val="FF0000"/>
                  </a:solidFill>
                  <a:latin typeface="Comic Sans MS" panose="030F0702030302020204" pitchFamily="66" charset="0"/>
                </a:rPr>
                <a:t>h</a:t>
              </a:r>
            </a:p>
          </p:txBody>
        </p:sp>
        <p:sp>
          <p:nvSpPr>
            <p:cNvPr id="28" name="TextBox 27"/>
            <p:cNvSpPr txBox="1"/>
            <p:nvPr/>
          </p:nvSpPr>
          <p:spPr>
            <a:xfrm>
              <a:off x="3671934" y="4414611"/>
              <a:ext cx="450909" cy="699243"/>
            </a:xfrm>
            <a:prstGeom prst="rect">
              <a:avLst/>
            </a:prstGeom>
            <a:noFill/>
          </p:spPr>
          <p:txBody>
            <a:bodyPr wrap="none" rtlCol="0">
              <a:spAutoFit/>
            </a:bodyPr>
            <a:lstStyle/>
            <a:p>
              <a:r>
                <a:rPr lang="en-GB" sz="4411" b="1" dirty="0">
                  <a:solidFill>
                    <a:srgbClr val="FF0000"/>
                  </a:solidFill>
                  <a:latin typeface="Comic Sans MS" panose="030F0702030302020204" pitchFamily="66" charset="0"/>
                </a:rPr>
                <a:t>y</a:t>
              </a:r>
            </a:p>
          </p:txBody>
        </p:sp>
      </p:grpSp>
      <p:grpSp>
        <p:nvGrpSpPr>
          <p:cNvPr id="40" name="Group 39"/>
          <p:cNvGrpSpPr/>
          <p:nvPr/>
        </p:nvGrpSpPr>
        <p:grpSpPr>
          <a:xfrm>
            <a:off x="2760262" y="605072"/>
            <a:ext cx="6080426" cy="5691771"/>
            <a:chOff x="755576" y="548680"/>
            <a:chExt cx="5513736" cy="5161304"/>
          </a:xfrm>
        </p:grpSpPr>
        <p:sp>
          <p:nvSpPr>
            <p:cNvPr id="19" name="TextBox 18"/>
            <p:cNvSpPr txBox="1"/>
            <p:nvPr/>
          </p:nvSpPr>
          <p:spPr>
            <a:xfrm>
              <a:off x="4687578" y="4395169"/>
              <a:ext cx="1581734" cy="1314815"/>
            </a:xfrm>
            <a:prstGeom prst="rect">
              <a:avLst/>
            </a:prstGeom>
            <a:noFill/>
          </p:spPr>
          <p:txBody>
            <a:bodyPr wrap="square" rtlCol="0">
              <a:spAutoFit/>
            </a:bodyPr>
            <a:lstStyle/>
            <a:p>
              <a:r>
                <a:rPr lang="en-GB" sz="8822" b="1" dirty="0">
                  <a:solidFill>
                    <a:srgbClr val="008080"/>
                  </a:solidFill>
                  <a:latin typeface="Comic Sans MS" panose="030F0702030302020204" pitchFamily="66" charset="0"/>
                </a:rPr>
                <a:t>ow</a:t>
              </a:r>
            </a:p>
          </p:txBody>
        </p:sp>
        <p:grpSp>
          <p:nvGrpSpPr>
            <p:cNvPr id="39" name="Group 38"/>
            <p:cNvGrpSpPr/>
            <p:nvPr/>
          </p:nvGrpSpPr>
          <p:grpSpPr>
            <a:xfrm>
              <a:off x="755576" y="548680"/>
              <a:ext cx="3897272" cy="5002077"/>
              <a:chOff x="755576" y="548680"/>
              <a:chExt cx="3897272" cy="5002077"/>
            </a:xfrm>
          </p:grpSpPr>
          <p:sp>
            <p:nvSpPr>
              <p:cNvPr id="36" name="Rectangle 35"/>
              <p:cNvSpPr/>
              <p:nvPr/>
            </p:nvSpPr>
            <p:spPr>
              <a:xfrm>
                <a:off x="755576" y="548680"/>
                <a:ext cx="512896" cy="5002077"/>
              </a:xfrm>
              <a:prstGeom prst="rect">
                <a:avLst/>
              </a:prstGeom>
              <a:solidFill>
                <a:srgbClr val="0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985">
                  <a:solidFill>
                    <a:srgbClr val="008080"/>
                  </a:solidFill>
                </a:endParaRPr>
              </a:p>
            </p:txBody>
          </p:sp>
          <p:sp>
            <p:nvSpPr>
              <p:cNvPr id="37" name="Rectangle 36"/>
              <p:cNvSpPr/>
              <p:nvPr/>
            </p:nvSpPr>
            <p:spPr>
              <a:xfrm>
                <a:off x="4139952" y="548680"/>
                <a:ext cx="512896" cy="5002077"/>
              </a:xfrm>
              <a:prstGeom prst="rect">
                <a:avLst/>
              </a:prstGeom>
              <a:solidFill>
                <a:srgbClr val="0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985">
                  <a:solidFill>
                    <a:srgbClr val="008080"/>
                  </a:solidFill>
                </a:endParaRPr>
              </a:p>
            </p:txBody>
          </p:sp>
          <p:sp>
            <p:nvSpPr>
              <p:cNvPr id="38" name="Rectangle 37"/>
              <p:cNvSpPr/>
              <p:nvPr/>
            </p:nvSpPr>
            <p:spPr>
              <a:xfrm rot="5400000">
                <a:off x="2584604" y="1403152"/>
                <a:ext cx="512896" cy="3623592"/>
              </a:xfrm>
              <a:prstGeom prst="rect">
                <a:avLst/>
              </a:prstGeom>
              <a:solidFill>
                <a:srgbClr val="0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985">
                  <a:solidFill>
                    <a:srgbClr val="008080"/>
                  </a:solidFill>
                </a:endParaRPr>
              </a:p>
            </p:txBody>
          </p:sp>
        </p:grpSp>
      </p:grpSp>
      <p:sp>
        <p:nvSpPr>
          <p:cNvPr id="42" name="TextBox 41">
            <a:extLst>
              <a:ext uri="{FF2B5EF4-FFF2-40B4-BE49-F238E27FC236}">
                <a16:creationId xmlns:a16="http://schemas.microsoft.com/office/drawing/2014/main" id="{789BC672-D7B9-40DF-8FFA-77F22820CC71}"/>
              </a:ext>
            </a:extLst>
          </p:cNvPr>
          <p:cNvSpPr txBox="1"/>
          <p:nvPr/>
        </p:nvSpPr>
        <p:spPr>
          <a:xfrm>
            <a:off x="569094" y="411083"/>
            <a:ext cx="6446966" cy="1314206"/>
          </a:xfrm>
          <a:prstGeom prst="rect">
            <a:avLst/>
          </a:prstGeom>
          <a:noFill/>
        </p:spPr>
        <p:txBody>
          <a:bodyPr wrap="square" rtlCol="0">
            <a:spAutoFit/>
          </a:bodyPr>
          <a:lstStyle/>
          <a:p>
            <a:r>
              <a:rPr lang="en-GB" sz="3970" b="1" dirty="0">
                <a:solidFill>
                  <a:srgbClr val="008080"/>
                </a:solidFill>
                <a:latin typeface="Comic Sans MS" panose="030F0702030302020204" pitchFamily="66" charset="0"/>
              </a:rPr>
              <a:t>Think </a:t>
            </a:r>
          </a:p>
          <a:p>
            <a:r>
              <a:rPr lang="en-GB" sz="3970" b="1" dirty="0">
                <a:solidFill>
                  <a:srgbClr val="008080"/>
                </a:solidFill>
                <a:latin typeface="Comic Sans MS" panose="030F0702030302020204" pitchFamily="66" charset="0"/>
              </a:rPr>
              <a:t>about…</a:t>
            </a:r>
          </a:p>
        </p:txBody>
      </p:sp>
    </p:spTree>
    <p:extLst>
      <p:ext uri="{BB962C8B-B14F-4D97-AF65-F5344CB8AC3E}">
        <p14:creationId xmlns:p14="http://schemas.microsoft.com/office/powerpoint/2010/main" val="156881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additive="base">
                                        <p:cTn id="7" dur="500" fill="hold"/>
                                        <p:tgtEl>
                                          <p:spTgt spid="29"/>
                                        </p:tgtEl>
                                        <p:attrNameLst>
                                          <p:attrName>ppt_x</p:attrName>
                                        </p:attrNameLst>
                                      </p:cBhvr>
                                      <p:tavLst>
                                        <p:tav tm="0">
                                          <p:val>
                                            <p:strVal val="#ppt_x"/>
                                          </p:val>
                                        </p:tav>
                                        <p:tav tm="100000">
                                          <p:val>
                                            <p:strVal val="#ppt_x"/>
                                          </p:val>
                                        </p:tav>
                                      </p:tavLst>
                                    </p:anim>
                                    <p:anim calcmode="lin" valueType="num">
                                      <p:cBhvr additive="base">
                                        <p:cTn id="8"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0"/>
                                        </p:tgtEl>
                                        <p:attrNameLst>
                                          <p:attrName>style.visibility</p:attrName>
                                        </p:attrNameLst>
                                      </p:cBhvr>
                                      <p:to>
                                        <p:strVal val="visible"/>
                                      </p:to>
                                    </p:set>
                                    <p:anim calcmode="lin" valueType="num">
                                      <p:cBhvr additive="base">
                                        <p:cTn id="13" dur="500" fill="hold"/>
                                        <p:tgtEl>
                                          <p:spTgt spid="30"/>
                                        </p:tgtEl>
                                        <p:attrNameLst>
                                          <p:attrName>ppt_x</p:attrName>
                                        </p:attrNameLst>
                                      </p:cBhvr>
                                      <p:tavLst>
                                        <p:tav tm="0">
                                          <p:val>
                                            <p:strVal val="#ppt_x"/>
                                          </p:val>
                                        </p:tav>
                                        <p:tav tm="100000">
                                          <p:val>
                                            <p:strVal val="#ppt_x"/>
                                          </p:val>
                                        </p:tav>
                                      </p:tavLst>
                                    </p:anim>
                                    <p:anim calcmode="lin" valueType="num">
                                      <p:cBhvr additive="base">
                                        <p:cTn id="14"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2"/>
                                        </p:tgtEl>
                                        <p:attrNameLst>
                                          <p:attrName>style.visibility</p:attrName>
                                        </p:attrNameLst>
                                      </p:cBhvr>
                                      <p:to>
                                        <p:strVal val="visible"/>
                                      </p:to>
                                    </p:set>
                                    <p:anim calcmode="lin" valueType="num">
                                      <p:cBhvr additive="base">
                                        <p:cTn id="19" dur="500" fill="hold"/>
                                        <p:tgtEl>
                                          <p:spTgt spid="32"/>
                                        </p:tgtEl>
                                        <p:attrNameLst>
                                          <p:attrName>ppt_x</p:attrName>
                                        </p:attrNameLst>
                                      </p:cBhvr>
                                      <p:tavLst>
                                        <p:tav tm="0">
                                          <p:val>
                                            <p:strVal val="#ppt_x"/>
                                          </p:val>
                                        </p:tav>
                                        <p:tav tm="100000">
                                          <p:val>
                                            <p:strVal val="#ppt_x"/>
                                          </p:val>
                                        </p:tav>
                                      </p:tavLst>
                                    </p:anim>
                                    <p:anim calcmode="lin" valueType="num">
                                      <p:cBhvr additive="base">
                                        <p:cTn id="20"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4"/>
                                        </p:tgtEl>
                                        <p:attrNameLst>
                                          <p:attrName>style.visibility</p:attrName>
                                        </p:attrNameLst>
                                      </p:cBhvr>
                                      <p:to>
                                        <p:strVal val="visible"/>
                                      </p:to>
                                    </p:set>
                                    <p:anim calcmode="lin" valueType="num">
                                      <p:cBhvr additive="base">
                                        <p:cTn id="25" dur="500" fill="hold"/>
                                        <p:tgtEl>
                                          <p:spTgt spid="34"/>
                                        </p:tgtEl>
                                        <p:attrNameLst>
                                          <p:attrName>ppt_x</p:attrName>
                                        </p:attrNameLst>
                                      </p:cBhvr>
                                      <p:tavLst>
                                        <p:tav tm="0">
                                          <p:val>
                                            <p:strVal val="#ppt_x"/>
                                          </p:val>
                                        </p:tav>
                                        <p:tav tm="100000">
                                          <p:val>
                                            <p:strVal val="#ppt_x"/>
                                          </p:val>
                                        </p:tav>
                                      </p:tavLst>
                                    </p:anim>
                                    <p:anim calcmode="lin" valueType="num">
                                      <p:cBhvr additive="base">
                                        <p:cTn id="26"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5"/>
                                        </p:tgtEl>
                                        <p:attrNameLst>
                                          <p:attrName>style.visibility</p:attrName>
                                        </p:attrNameLst>
                                      </p:cBhvr>
                                      <p:to>
                                        <p:strVal val="visible"/>
                                      </p:to>
                                    </p:set>
                                    <p:anim calcmode="lin" valueType="num">
                                      <p:cBhvr additive="base">
                                        <p:cTn id="31" dur="500" fill="hold"/>
                                        <p:tgtEl>
                                          <p:spTgt spid="35"/>
                                        </p:tgtEl>
                                        <p:attrNameLst>
                                          <p:attrName>ppt_x</p:attrName>
                                        </p:attrNameLst>
                                      </p:cBhvr>
                                      <p:tavLst>
                                        <p:tav tm="0">
                                          <p:val>
                                            <p:strVal val="#ppt_x"/>
                                          </p:val>
                                        </p:tav>
                                        <p:tav tm="100000">
                                          <p:val>
                                            <p:strVal val="#ppt_x"/>
                                          </p:val>
                                        </p:tav>
                                      </p:tavLst>
                                    </p:anim>
                                    <p:anim calcmode="lin" valueType="num">
                                      <p:cBhvr additive="base">
                                        <p:cTn id="32"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40"/>
                                        </p:tgtEl>
                                        <p:attrNameLst>
                                          <p:attrName>style.visibility</p:attrName>
                                        </p:attrNameLst>
                                      </p:cBhvr>
                                      <p:to>
                                        <p:strVal val="visible"/>
                                      </p:to>
                                    </p:set>
                                    <p:anim calcmode="lin" valueType="num">
                                      <p:cBhvr additive="base">
                                        <p:cTn id="37" dur="500" fill="hold"/>
                                        <p:tgtEl>
                                          <p:spTgt spid="40"/>
                                        </p:tgtEl>
                                        <p:attrNameLst>
                                          <p:attrName>ppt_x</p:attrName>
                                        </p:attrNameLst>
                                      </p:cBhvr>
                                      <p:tavLst>
                                        <p:tav tm="0">
                                          <p:val>
                                            <p:strVal val="#ppt_x"/>
                                          </p:val>
                                        </p:tav>
                                        <p:tav tm="100000">
                                          <p:val>
                                            <p:strVal val="#ppt_x"/>
                                          </p:val>
                                        </p:tav>
                                      </p:tavLst>
                                    </p:anim>
                                    <p:anim calcmode="lin" valueType="num">
                                      <p:cBhvr additive="base">
                                        <p:cTn id="38"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erson sitting next to a cup of coffee&#10;&#10;Description generated with high confidence">
            <a:extLst>
              <a:ext uri="{FF2B5EF4-FFF2-40B4-BE49-F238E27FC236}">
                <a16:creationId xmlns:a16="http://schemas.microsoft.com/office/drawing/2014/main" id="{4AF7C46A-74EC-4831-ADE4-0E39B584E78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25178" y="757089"/>
            <a:ext cx="8443044" cy="5628696"/>
          </a:xfrm>
          <a:prstGeom prst="rect">
            <a:avLst/>
          </a:prstGeom>
        </p:spPr>
      </p:pic>
      <p:sp>
        <p:nvSpPr>
          <p:cNvPr id="6" name="Speech Bubble: Oval 5">
            <a:extLst>
              <a:ext uri="{FF2B5EF4-FFF2-40B4-BE49-F238E27FC236}">
                <a16:creationId xmlns:a16="http://schemas.microsoft.com/office/drawing/2014/main" id="{18F75552-C02A-4314-9160-631117AAB079}"/>
              </a:ext>
            </a:extLst>
          </p:cNvPr>
          <p:cNvSpPr/>
          <p:nvPr/>
        </p:nvSpPr>
        <p:spPr>
          <a:xfrm>
            <a:off x="1310624" y="1177065"/>
            <a:ext cx="3789474" cy="1728192"/>
          </a:xfrm>
          <a:prstGeom prst="wedgeEllipseCallout">
            <a:avLst>
              <a:gd name="adj1" fmla="val 55418"/>
              <a:gd name="adj2" fmla="val 4662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p:cNvSpPr txBox="1"/>
          <p:nvPr/>
        </p:nvSpPr>
        <p:spPr>
          <a:xfrm>
            <a:off x="1602284" y="1487163"/>
            <a:ext cx="4800600" cy="1107996"/>
          </a:xfrm>
          <a:prstGeom prst="rect">
            <a:avLst/>
          </a:prstGeom>
          <a:noFill/>
        </p:spPr>
        <p:txBody>
          <a:bodyPr wrap="square" rtlCol="0">
            <a:spAutoFit/>
          </a:bodyPr>
          <a:lstStyle/>
          <a:p>
            <a:r>
              <a:rPr lang="en-GB" sz="6600" b="1" dirty="0">
                <a:solidFill>
                  <a:srgbClr val="008988"/>
                </a:solidFill>
                <a:latin typeface="Comic Sans MS" panose="030F0702030302020204" pitchFamily="66" charset="0"/>
              </a:rPr>
              <a:t>Thanks! </a:t>
            </a:r>
          </a:p>
        </p:txBody>
      </p:sp>
    </p:spTree>
    <p:extLst>
      <p:ext uri="{BB962C8B-B14F-4D97-AF65-F5344CB8AC3E}">
        <p14:creationId xmlns:p14="http://schemas.microsoft.com/office/powerpoint/2010/main" val="2424532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538388" y="613073"/>
            <a:ext cx="6446966" cy="703269"/>
          </a:xfrm>
          <a:prstGeom prst="rect">
            <a:avLst/>
          </a:prstGeom>
          <a:noFill/>
        </p:spPr>
        <p:txBody>
          <a:bodyPr wrap="square" rtlCol="0">
            <a:spAutoFit/>
          </a:bodyPr>
          <a:lstStyle/>
          <a:p>
            <a:r>
              <a:rPr lang="en-GB" sz="3970" b="1" dirty="0">
                <a:solidFill>
                  <a:srgbClr val="008080"/>
                </a:solidFill>
                <a:latin typeface="Comic Sans MS" panose="030F0702030302020204" pitchFamily="66" charset="0"/>
              </a:rPr>
              <a:t>What happens next?</a:t>
            </a:r>
          </a:p>
        </p:txBody>
      </p:sp>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t="28100" b="13820"/>
          <a:stretch/>
        </p:blipFill>
        <p:spPr>
          <a:xfrm>
            <a:off x="2394372" y="1765201"/>
            <a:ext cx="5679700" cy="4392489"/>
          </a:xfrm>
          <a:prstGeom prst="rect">
            <a:avLst/>
          </a:prstGeom>
        </p:spPr>
      </p:pic>
    </p:spTree>
    <p:extLst>
      <p:ext uri="{BB962C8B-B14F-4D97-AF65-F5344CB8AC3E}">
        <p14:creationId xmlns:p14="http://schemas.microsoft.com/office/powerpoint/2010/main" val="392230405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740988" y="3146154"/>
            <a:ext cx="2699900" cy="3100946"/>
          </a:xfrm>
          <a:prstGeom prst="rect">
            <a:avLst/>
          </a:prstGeom>
          <a:solidFill>
            <a:schemeClr val="bg1"/>
          </a:solidFill>
          <a:ln w="57150">
            <a:solidFill>
              <a:srgbClr val="0080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985" dirty="0"/>
              <a:t>P</a:t>
            </a:r>
          </a:p>
        </p:txBody>
      </p:sp>
      <p:sp>
        <p:nvSpPr>
          <p:cNvPr id="6" name="Rectangle 5"/>
          <p:cNvSpPr/>
          <p:nvPr/>
        </p:nvSpPr>
        <p:spPr>
          <a:xfrm>
            <a:off x="3996750" y="3146153"/>
            <a:ext cx="2699900" cy="3096945"/>
          </a:xfrm>
          <a:prstGeom prst="rect">
            <a:avLst/>
          </a:prstGeom>
          <a:solidFill>
            <a:schemeClr val="bg1"/>
          </a:solidFill>
          <a:ln w="57150">
            <a:solidFill>
              <a:srgbClr val="0080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985"/>
          </a:p>
        </p:txBody>
      </p:sp>
      <p:sp>
        <p:nvSpPr>
          <p:cNvPr id="7" name="Rectangle 6"/>
          <p:cNvSpPr/>
          <p:nvPr/>
        </p:nvSpPr>
        <p:spPr>
          <a:xfrm>
            <a:off x="7252512" y="3146151"/>
            <a:ext cx="2699900" cy="3098463"/>
          </a:xfrm>
          <a:prstGeom prst="rect">
            <a:avLst/>
          </a:prstGeom>
          <a:solidFill>
            <a:schemeClr val="bg1"/>
          </a:solidFill>
          <a:ln w="57150">
            <a:solidFill>
              <a:srgbClr val="0080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985"/>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32528" y="3304972"/>
            <a:ext cx="807711" cy="778096"/>
          </a:xfrm>
          <a:prstGeom prst="rect">
            <a:avLst/>
          </a:prstGeom>
        </p:spPr>
      </p:pic>
      <p:pic>
        <p:nvPicPr>
          <p:cNvPr id="15" name="Picture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27916" y="3304972"/>
            <a:ext cx="807711" cy="778096"/>
          </a:xfrm>
          <a:prstGeom prst="rect">
            <a:avLst/>
          </a:prstGeom>
        </p:spPr>
      </p:pic>
      <p:pic>
        <p:nvPicPr>
          <p:cNvPr id="16" name="Picture 1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33078" y="3308352"/>
            <a:ext cx="807711" cy="778096"/>
          </a:xfrm>
          <a:prstGeom prst="rect">
            <a:avLst/>
          </a:prstGeom>
        </p:spPr>
      </p:pic>
      <p:pic>
        <p:nvPicPr>
          <p:cNvPr id="17" name="Picture 1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62041" y="3301592"/>
            <a:ext cx="807711" cy="778096"/>
          </a:xfrm>
          <a:prstGeom prst="rect">
            <a:avLst/>
          </a:prstGeom>
        </p:spPr>
      </p:pic>
      <p:pic>
        <p:nvPicPr>
          <p:cNvPr id="18" name="Picture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05418" y="3304972"/>
            <a:ext cx="804202" cy="774716"/>
          </a:xfrm>
          <a:prstGeom prst="rect">
            <a:avLst/>
          </a:prstGeom>
        </p:spPr>
      </p:pic>
      <p:pic>
        <p:nvPicPr>
          <p:cNvPr id="19" name="Picture 1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78915" y="3301592"/>
            <a:ext cx="807711" cy="778096"/>
          </a:xfrm>
          <a:prstGeom prst="rect">
            <a:avLst/>
          </a:prstGeom>
        </p:spPr>
      </p:pic>
      <p:sp>
        <p:nvSpPr>
          <p:cNvPr id="20" name="TextBox 19"/>
          <p:cNvSpPr txBox="1"/>
          <p:nvPr/>
        </p:nvSpPr>
        <p:spPr>
          <a:xfrm>
            <a:off x="726137" y="574831"/>
            <a:ext cx="3701778" cy="431785"/>
          </a:xfrm>
          <a:prstGeom prst="rect">
            <a:avLst/>
          </a:prstGeom>
          <a:noFill/>
        </p:spPr>
        <p:txBody>
          <a:bodyPr wrap="square" rtlCol="0">
            <a:spAutoFit/>
          </a:bodyPr>
          <a:lstStyle/>
          <a:p>
            <a:r>
              <a:rPr lang="en-GB" sz="2206" b="1" dirty="0">
                <a:solidFill>
                  <a:srgbClr val="008080"/>
                </a:solidFill>
                <a:latin typeface="Comic Sans MS" panose="030F0702030302020204" pitchFamily="66" charset="0"/>
              </a:rPr>
              <a:t>Learning Objectives</a:t>
            </a:r>
          </a:p>
        </p:txBody>
      </p:sp>
      <p:sp>
        <p:nvSpPr>
          <p:cNvPr id="21" name="TextBox 20"/>
          <p:cNvSpPr txBox="1"/>
          <p:nvPr/>
        </p:nvSpPr>
        <p:spPr>
          <a:xfrm>
            <a:off x="706018" y="2551025"/>
            <a:ext cx="3701778" cy="431785"/>
          </a:xfrm>
          <a:prstGeom prst="rect">
            <a:avLst/>
          </a:prstGeom>
          <a:noFill/>
        </p:spPr>
        <p:txBody>
          <a:bodyPr wrap="square" rtlCol="0">
            <a:spAutoFit/>
          </a:bodyPr>
          <a:lstStyle/>
          <a:p>
            <a:r>
              <a:rPr lang="en-GB" sz="2206" b="1" dirty="0">
                <a:solidFill>
                  <a:srgbClr val="FF0066"/>
                </a:solidFill>
                <a:latin typeface="Comic Sans MS" panose="030F0702030302020204" pitchFamily="66" charset="0"/>
              </a:rPr>
              <a:t>Learning Outcomes</a:t>
            </a:r>
          </a:p>
        </p:txBody>
      </p:sp>
      <p:sp>
        <p:nvSpPr>
          <p:cNvPr id="22" name="TextBox 21"/>
          <p:cNvSpPr txBox="1"/>
          <p:nvPr/>
        </p:nvSpPr>
        <p:spPr>
          <a:xfrm>
            <a:off x="1178669" y="4416696"/>
            <a:ext cx="1824538" cy="1314399"/>
          </a:xfrm>
          <a:prstGeom prst="rect">
            <a:avLst/>
          </a:prstGeom>
          <a:noFill/>
        </p:spPr>
        <p:txBody>
          <a:bodyPr wrap="none" rtlCol="0">
            <a:spAutoFit/>
          </a:bodyPr>
          <a:lstStyle/>
          <a:p>
            <a:pPr algn="ctr"/>
            <a:r>
              <a:rPr lang="en-GB" sz="2647" dirty="0">
                <a:latin typeface="Comic Sans MS" panose="030F0702030302020204" pitchFamily="66" charset="0"/>
              </a:rPr>
              <a:t>I can plan </a:t>
            </a:r>
          </a:p>
          <a:p>
            <a:pPr algn="ctr"/>
            <a:r>
              <a:rPr lang="en-GB" sz="2647" dirty="0">
                <a:latin typeface="Comic Sans MS" panose="030F0702030302020204" pitchFamily="66" charset="0"/>
              </a:rPr>
              <a:t>a simple </a:t>
            </a:r>
          </a:p>
          <a:p>
            <a:pPr algn="ctr"/>
            <a:r>
              <a:rPr lang="en-GB" sz="2647" dirty="0">
                <a:latin typeface="Comic Sans MS" panose="030F0702030302020204" pitchFamily="66" charset="0"/>
              </a:rPr>
              <a:t>advert</a:t>
            </a:r>
          </a:p>
        </p:txBody>
      </p:sp>
      <p:sp>
        <p:nvSpPr>
          <p:cNvPr id="23" name="TextBox 22"/>
          <p:cNvSpPr txBox="1"/>
          <p:nvPr/>
        </p:nvSpPr>
        <p:spPr>
          <a:xfrm>
            <a:off x="4375924" y="4416696"/>
            <a:ext cx="1941557" cy="1314399"/>
          </a:xfrm>
          <a:prstGeom prst="rect">
            <a:avLst/>
          </a:prstGeom>
          <a:noFill/>
        </p:spPr>
        <p:txBody>
          <a:bodyPr wrap="none" rtlCol="0">
            <a:spAutoFit/>
          </a:bodyPr>
          <a:lstStyle/>
          <a:p>
            <a:pPr algn="ctr"/>
            <a:r>
              <a:rPr lang="en-GB" sz="2647" dirty="0">
                <a:latin typeface="Comic Sans MS" panose="030F0702030302020204" pitchFamily="66" charset="0"/>
              </a:rPr>
              <a:t>I can use </a:t>
            </a:r>
          </a:p>
          <a:p>
            <a:pPr algn="ctr"/>
            <a:r>
              <a:rPr lang="en-GB" sz="2647" dirty="0">
                <a:latin typeface="Comic Sans MS" panose="030F0702030302020204" pitchFamily="66" charset="0"/>
              </a:rPr>
              <a:t>persuasive </a:t>
            </a:r>
          </a:p>
          <a:p>
            <a:pPr algn="ctr"/>
            <a:r>
              <a:rPr lang="en-GB" sz="2647" dirty="0">
                <a:latin typeface="Comic Sans MS" panose="030F0702030302020204" pitchFamily="66" charset="0"/>
              </a:rPr>
              <a:t>language</a:t>
            </a:r>
          </a:p>
        </p:txBody>
      </p:sp>
      <p:sp>
        <p:nvSpPr>
          <p:cNvPr id="24" name="TextBox 23"/>
          <p:cNvSpPr txBox="1"/>
          <p:nvPr/>
        </p:nvSpPr>
        <p:spPr>
          <a:xfrm>
            <a:off x="7443448" y="4416695"/>
            <a:ext cx="2419252" cy="1314399"/>
          </a:xfrm>
          <a:prstGeom prst="rect">
            <a:avLst/>
          </a:prstGeom>
          <a:noFill/>
        </p:spPr>
        <p:txBody>
          <a:bodyPr wrap="none" rtlCol="0">
            <a:spAutoFit/>
          </a:bodyPr>
          <a:lstStyle/>
          <a:p>
            <a:pPr algn="ctr"/>
            <a:r>
              <a:rPr lang="en-GB" sz="2647" dirty="0">
                <a:latin typeface="Comic Sans MS" panose="030F0702030302020204" pitchFamily="66" charset="0"/>
              </a:rPr>
              <a:t>I can write </a:t>
            </a:r>
          </a:p>
          <a:p>
            <a:pPr algn="ctr"/>
            <a:r>
              <a:rPr lang="en-GB" sz="2647" dirty="0">
                <a:latin typeface="Comic Sans MS" panose="030F0702030302020204" pitchFamily="66" charset="0"/>
              </a:rPr>
              <a:t>for a specific </a:t>
            </a:r>
          </a:p>
          <a:p>
            <a:pPr algn="ctr"/>
            <a:r>
              <a:rPr lang="en-GB" sz="2647" dirty="0">
                <a:latin typeface="Comic Sans MS" panose="030F0702030302020204" pitchFamily="66" charset="0"/>
              </a:rPr>
              <a:t>audience</a:t>
            </a:r>
          </a:p>
        </p:txBody>
      </p:sp>
      <p:sp>
        <p:nvSpPr>
          <p:cNvPr id="26" name="TextBox 25"/>
          <p:cNvSpPr txBox="1"/>
          <p:nvPr/>
        </p:nvSpPr>
        <p:spPr>
          <a:xfrm>
            <a:off x="706019" y="1136667"/>
            <a:ext cx="10199299" cy="1110689"/>
          </a:xfrm>
          <a:prstGeom prst="rect">
            <a:avLst/>
          </a:prstGeom>
          <a:noFill/>
        </p:spPr>
        <p:txBody>
          <a:bodyPr wrap="square" rtlCol="0">
            <a:spAutoFit/>
          </a:bodyPr>
          <a:lstStyle/>
          <a:p>
            <a:r>
              <a:rPr lang="en-GB" sz="2206" dirty="0">
                <a:latin typeface="Comic Sans MS" panose="030F0702030302020204" pitchFamily="66" charset="0"/>
              </a:rPr>
              <a:t>I will learn about different types of media and the use of advertising.</a:t>
            </a:r>
          </a:p>
          <a:p>
            <a:endParaRPr lang="en-GB" sz="2206" dirty="0">
              <a:latin typeface="Comic Sans MS" panose="030F0702030302020204" pitchFamily="66" charset="0"/>
            </a:endParaRPr>
          </a:p>
          <a:p>
            <a:r>
              <a:rPr lang="en-GB" sz="2206" dirty="0">
                <a:latin typeface="Comic Sans MS" panose="030F0702030302020204" pitchFamily="66" charset="0"/>
              </a:rPr>
              <a:t>I will learn about the importance of PDSA and the work they do.</a:t>
            </a:r>
          </a:p>
        </p:txBody>
      </p:sp>
    </p:spTree>
    <p:extLst>
      <p:ext uri="{BB962C8B-B14F-4D97-AF65-F5344CB8AC3E}">
        <p14:creationId xmlns:p14="http://schemas.microsoft.com/office/powerpoint/2010/main" val="352055749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8"/>
          <p:cNvSpPr txBox="1">
            <a:spLocks noChangeArrowheads="1"/>
          </p:cNvSpPr>
          <p:nvPr/>
        </p:nvSpPr>
        <p:spPr bwMode="auto">
          <a:xfrm>
            <a:off x="1138033" y="605072"/>
            <a:ext cx="8734970" cy="771109"/>
          </a:xfrm>
          <a:prstGeom prst="rect">
            <a:avLst/>
          </a:prstGeom>
          <a:noFill/>
          <a:ln w="9525">
            <a:noFill/>
            <a:miter lim="800000"/>
            <a:headEnd/>
            <a:tailEnd/>
          </a:ln>
        </p:spPr>
        <p:txBody>
          <a:bodyPr wrap="square">
            <a:spAutoFit/>
          </a:bodyPr>
          <a:lstStyle/>
          <a:p>
            <a:pPr algn="ctr"/>
            <a:r>
              <a:rPr lang="en-GB" sz="4411" b="1" dirty="0">
                <a:latin typeface="Comic Sans MS" panose="030F0702030302020204" pitchFamily="66" charset="0"/>
                <a:cs typeface="Arial" panose="020B0604020202020204" pitchFamily="34" charset="0"/>
              </a:rPr>
              <a:t>Different ways of advertising</a:t>
            </a:r>
          </a:p>
        </p:txBody>
      </p:sp>
      <p:pic>
        <p:nvPicPr>
          <p:cNvPr id="12" name="Graphic 11" descr="Radio">
            <a:extLst>
              <a:ext uri="{FF2B5EF4-FFF2-40B4-BE49-F238E27FC236}">
                <a16:creationId xmlns:a16="http://schemas.microsoft.com/office/drawing/2014/main" id="{975F1B96-FDCC-4F0E-9248-3E31EC121C2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2538388" y="3813950"/>
            <a:ext cx="1634480" cy="1634480"/>
          </a:xfrm>
          <a:prstGeom prst="rect">
            <a:avLst/>
          </a:prstGeom>
        </p:spPr>
      </p:pic>
      <p:pic>
        <p:nvPicPr>
          <p:cNvPr id="13" name="Graphic 12" descr="Monitor">
            <a:extLst>
              <a:ext uri="{FF2B5EF4-FFF2-40B4-BE49-F238E27FC236}">
                <a16:creationId xmlns:a16="http://schemas.microsoft.com/office/drawing/2014/main" id="{39861548-00FE-4D6B-864F-E432BFD0704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522164" y="1837209"/>
            <a:ext cx="2448272" cy="2088232"/>
          </a:xfrm>
          <a:prstGeom prst="rect">
            <a:avLst/>
          </a:prstGeom>
        </p:spPr>
      </p:pic>
      <p:pic>
        <p:nvPicPr>
          <p:cNvPr id="14" name="Graphic 13" descr="Camera">
            <a:extLst>
              <a:ext uri="{FF2B5EF4-FFF2-40B4-BE49-F238E27FC236}">
                <a16:creationId xmlns:a16="http://schemas.microsoft.com/office/drawing/2014/main" id="{19BCE54E-6C76-41A7-BDCE-7E9A8BECA844}"/>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p:blipFill>
        <p:spPr>
          <a:xfrm>
            <a:off x="3967696" y="2053233"/>
            <a:ext cx="2037928" cy="2037928"/>
          </a:xfrm>
          <a:prstGeom prst="rect">
            <a:avLst/>
          </a:prstGeom>
        </p:spPr>
      </p:pic>
      <p:pic>
        <p:nvPicPr>
          <p:cNvPr id="15" name="Graphic 14">
            <a:extLst>
              <a:ext uri="{FF2B5EF4-FFF2-40B4-BE49-F238E27FC236}">
                <a16:creationId xmlns:a16="http://schemas.microsoft.com/office/drawing/2014/main" id="{7E4AE8D7-9D81-47B3-B411-CDEB00D4DAFA}"/>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p:blipFill>
        <p:spPr>
          <a:xfrm>
            <a:off x="4886298" y="4272400"/>
            <a:ext cx="2605588" cy="2605588"/>
          </a:xfrm>
          <a:prstGeom prst="rect">
            <a:avLst/>
          </a:prstGeom>
        </p:spPr>
      </p:pic>
      <p:pic>
        <p:nvPicPr>
          <p:cNvPr id="16" name="Graphic 15" descr="Chat">
            <a:extLst>
              <a:ext uri="{FF2B5EF4-FFF2-40B4-BE49-F238E27FC236}">
                <a16:creationId xmlns:a16="http://schemas.microsoft.com/office/drawing/2014/main" id="{319D6351-1D49-4B2D-89F2-0CEECF179AA6}"/>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xmlns="" r:embed="rId12"/>
              </a:ext>
            </a:extLst>
          </a:blip>
          <a:stretch>
            <a:fillRect/>
          </a:stretch>
        </p:blipFill>
        <p:spPr>
          <a:xfrm>
            <a:off x="6788857" y="1743899"/>
            <a:ext cx="2230251" cy="2230251"/>
          </a:xfrm>
          <a:prstGeom prst="rect">
            <a:avLst/>
          </a:prstGeom>
        </p:spPr>
      </p:pic>
      <p:pic>
        <p:nvPicPr>
          <p:cNvPr id="17" name="Graphic 16" descr="Telephone">
            <a:extLst>
              <a:ext uri="{FF2B5EF4-FFF2-40B4-BE49-F238E27FC236}">
                <a16:creationId xmlns:a16="http://schemas.microsoft.com/office/drawing/2014/main" id="{E0E0AB5E-414B-43FE-B798-FB609E431A02}"/>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xmlns="" r:embed="rId14"/>
              </a:ext>
            </a:extLst>
          </a:blip>
          <a:stretch>
            <a:fillRect/>
          </a:stretch>
        </p:blipFill>
        <p:spPr>
          <a:xfrm>
            <a:off x="419265" y="4681525"/>
            <a:ext cx="2088231" cy="2088231"/>
          </a:xfrm>
          <a:prstGeom prst="rect">
            <a:avLst/>
          </a:prstGeom>
        </p:spPr>
      </p:pic>
      <p:pic>
        <p:nvPicPr>
          <p:cNvPr id="18" name="Graphic 17" descr="Email">
            <a:extLst>
              <a:ext uri="{FF2B5EF4-FFF2-40B4-BE49-F238E27FC236}">
                <a16:creationId xmlns:a16="http://schemas.microsoft.com/office/drawing/2014/main" id="{16B0ECF2-2D64-479B-83C3-48140DD8DC4F}"/>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xmlns="" r:embed="rId16"/>
              </a:ext>
            </a:extLst>
          </a:blip>
          <a:stretch>
            <a:fillRect/>
          </a:stretch>
        </p:blipFill>
        <p:spPr>
          <a:xfrm>
            <a:off x="7938988" y="3940576"/>
            <a:ext cx="1728192" cy="1728192"/>
          </a:xfrm>
          <a:prstGeom prst="rect">
            <a:avLst/>
          </a:prstGeom>
        </p:spPr>
      </p:pic>
    </p:spTree>
    <p:extLst>
      <p:ext uri="{BB962C8B-B14F-4D97-AF65-F5344CB8AC3E}">
        <p14:creationId xmlns:p14="http://schemas.microsoft.com/office/powerpoint/2010/main" val="2782767275"/>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8"/>
          <p:cNvSpPr txBox="1">
            <a:spLocks noChangeArrowheads="1"/>
          </p:cNvSpPr>
          <p:nvPr/>
        </p:nvSpPr>
        <p:spPr bwMode="auto">
          <a:xfrm>
            <a:off x="2170347" y="684481"/>
            <a:ext cx="6432115" cy="839012"/>
          </a:xfrm>
          <a:prstGeom prst="rect">
            <a:avLst/>
          </a:prstGeom>
          <a:noFill/>
          <a:ln w="9525">
            <a:noFill/>
            <a:miter lim="800000"/>
            <a:headEnd/>
            <a:tailEnd/>
          </a:ln>
        </p:spPr>
        <p:txBody>
          <a:bodyPr wrap="square">
            <a:spAutoFit/>
          </a:bodyPr>
          <a:lstStyle/>
          <a:p>
            <a:pPr algn="ctr"/>
            <a:r>
              <a:rPr lang="en-GB" sz="4852" b="1" dirty="0">
                <a:latin typeface="Comic Sans MS" panose="030F0702030302020204" pitchFamily="66" charset="0"/>
                <a:cs typeface="Arial" panose="020B0604020202020204" pitchFamily="34" charset="0"/>
              </a:rPr>
              <a:t>My favourite advert</a:t>
            </a:r>
          </a:p>
        </p:txBody>
      </p:sp>
      <p:sp>
        <p:nvSpPr>
          <p:cNvPr id="5" name="TextBox 8"/>
          <p:cNvSpPr txBox="1">
            <a:spLocks noChangeArrowheads="1"/>
          </p:cNvSpPr>
          <p:nvPr/>
        </p:nvSpPr>
        <p:spPr bwMode="auto">
          <a:xfrm>
            <a:off x="3579854" y="2749110"/>
            <a:ext cx="3613101" cy="1517916"/>
          </a:xfrm>
          <a:prstGeom prst="rect">
            <a:avLst/>
          </a:prstGeom>
          <a:noFill/>
          <a:ln w="9525">
            <a:noFill/>
            <a:miter lim="800000"/>
            <a:headEnd/>
            <a:tailEnd/>
          </a:ln>
        </p:spPr>
        <p:txBody>
          <a:bodyPr wrap="square">
            <a:spAutoFit/>
          </a:bodyPr>
          <a:lstStyle/>
          <a:p>
            <a:pPr algn="ctr"/>
            <a:r>
              <a:rPr lang="en-GB" sz="3088" b="1" dirty="0">
                <a:solidFill>
                  <a:srgbClr val="008080"/>
                </a:solidFill>
                <a:latin typeface="Comic Sans MS" panose="030F0702030302020204" pitchFamily="66" charset="0"/>
                <a:cs typeface="Arial" panose="020B0604020202020204" pitchFamily="34" charset="0"/>
              </a:rPr>
              <a:t>Insert link to YouTube or images </a:t>
            </a:r>
            <a:endParaRPr lang="en-GB" sz="2647" dirty="0">
              <a:solidFill>
                <a:srgbClr val="008080"/>
              </a:solidFill>
              <a:latin typeface="Comic Sans MS" panose="030F0702030302020204" pitchFamily="66" charset="0"/>
            </a:endParaRPr>
          </a:p>
        </p:txBody>
      </p:sp>
    </p:spTree>
    <p:extLst>
      <p:ext uri="{BB962C8B-B14F-4D97-AF65-F5344CB8AC3E}">
        <p14:creationId xmlns:p14="http://schemas.microsoft.com/office/powerpoint/2010/main" val="3294466373"/>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loud 6"/>
          <p:cNvSpPr/>
          <p:nvPr/>
        </p:nvSpPr>
        <p:spPr>
          <a:xfrm>
            <a:off x="3464743" y="2546237"/>
            <a:ext cx="3693005" cy="1950271"/>
          </a:xfrm>
          <a:prstGeom prst="cloud">
            <a:avLst/>
          </a:prstGeom>
          <a:ln w="19050">
            <a:solidFill>
              <a:schemeClr val="tx1">
                <a:lumMod val="95000"/>
                <a:lumOff val="5000"/>
              </a:schemeClr>
            </a:solidFill>
          </a:ln>
        </p:spPr>
        <p:style>
          <a:lnRef idx="2">
            <a:schemeClr val="accent6"/>
          </a:lnRef>
          <a:fillRef idx="1">
            <a:schemeClr val="lt1"/>
          </a:fillRef>
          <a:effectRef idx="0">
            <a:schemeClr val="accent6"/>
          </a:effectRef>
          <a:fontRef idx="minor">
            <a:schemeClr val="dk1"/>
          </a:fontRef>
        </p:style>
        <p:txBody>
          <a:bodyPr rot="0" spcFirstLastPara="0" vert="horz" wrap="square" lIns="100838" tIns="50419" rIns="100838" bIns="50419" numCol="1" spcCol="0" rtlCol="0" fromWordArt="0" anchor="ctr" anchorCtr="0" forceAA="0" compatLnSpc="1">
            <a:prstTxWarp prst="textNoShape">
              <a:avLst/>
            </a:prstTxWarp>
            <a:noAutofit/>
          </a:bodyPr>
          <a:lstStyle/>
          <a:p>
            <a:endParaRPr lang="en-GB" sz="1985"/>
          </a:p>
        </p:txBody>
      </p:sp>
      <p:cxnSp>
        <p:nvCxnSpPr>
          <p:cNvPr id="8" name="Straight Connector 7"/>
          <p:cNvCxnSpPr/>
          <p:nvPr/>
        </p:nvCxnSpPr>
        <p:spPr>
          <a:xfrm flipV="1">
            <a:off x="6761001" y="2111453"/>
            <a:ext cx="1657366" cy="693485"/>
          </a:xfrm>
          <a:prstGeom prst="line">
            <a:avLst/>
          </a:prstGeom>
          <a:ln w="28575">
            <a:solidFill>
              <a:srgbClr val="2BAEAB"/>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693894" y="2357635"/>
            <a:ext cx="2118332" cy="856217"/>
          </a:xfrm>
          <a:prstGeom prst="line">
            <a:avLst/>
          </a:prstGeom>
          <a:noFill/>
          <a:ln w="28575" cap="flat" cmpd="sng" algn="ctr">
            <a:solidFill>
              <a:srgbClr val="2BAEAB"/>
            </a:solidFill>
            <a:prstDash val="solid"/>
            <a:miter lim="800000"/>
          </a:ln>
          <a:effectLst/>
        </p:spPr>
      </p:cxnSp>
      <p:cxnSp>
        <p:nvCxnSpPr>
          <p:cNvPr id="10" name="Straight Connector 9"/>
          <p:cNvCxnSpPr/>
          <p:nvPr/>
        </p:nvCxnSpPr>
        <p:spPr>
          <a:xfrm flipV="1">
            <a:off x="2404696" y="4146845"/>
            <a:ext cx="1618659" cy="932158"/>
          </a:xfrm>
          <a:prstGeom prst="line">
            <a:avLst/>
          </a:prstGeom>
          <a:noFill/>
          <a:ln w="28575" cap="flat" cmpd="sng" algn="ctr">
            <a:solidFill>
              <a:srgbClr val="2BAEAB"/>
            </a:solidFill>
            <a:prstDash val="solid"/>
            <a:miter lim="800000"/>
          </a:ln>
          <a:effectLst/>
        </p:spPr>
      </p:cxnSp>
      <p:cxnSp>
        <p:nvCxnSpPr>
          <p:cNvPr id="11" name="Straight Connector 10"/>
          <p:cNvCxnSpPr/>
          <p:nvPr/>
        </p:nvCxnSpPr>
        <p:spPr>
          <a:xfrm flipH="1" flipV="1">
            <a:off x="5942874" y="4240311"/>
            <a:ext cx="422259" cy="901280"/>
          </a:xfrm>
          <a:prstGeom prst="line">
            <a:avLst/>
          </a:prstGeom>
          <a:noFill/>
          <a:ln w="28575" cap="flat" cmpd="sng" algn="ctr">
            <a:solidFill>
              <a:srgbClr val="2BAEAB"/>
            </a:solidFill>
            <a:prstDash val="solid"/>
            <a:miter lim="800000"/>
          </a:ln>
          <a:effectLst/>
        </p:spPr>
      </p:cxnSp>
      <p:cxnSp>
        <p:nvCxnSpPr>
          <p:cNvPr id="12" name="Straight Connector 11"/>
          <p:cNvCxnSpPr/>
          <p:nvPr/>
        </p:nvCxnSpPr>
        <p:spPr>
          <a:xfrm flipV="1">
            <a:off x="5992139" y="1160935"/>
            <a:ext cx="1301085" cy="1498796"/>
          </a:xfrm>
          <a:prstGeom prst="line">
            <a:avLst/>
          </a:prstGeom>
          <a:noFill/>
          <a:ln w="28575" cap="flat" cmpd="sng" algn="ctr">
            <a:solidFill>
              <a:srgbClr val="2BAEAB"/>
            </a:solidFill>
            <a:prstDash val="solid"/>
            <a:miter lim="800000"/>
          </a:ln>
          <a:effectLst/>
        </p:spPr>
      </p:cxnSp>
      <p:cxnSp>
        <p:nvCxnSpPr>
          <p:cNvPr id="13" name="Straight Connector 12"/>
          <p:cNvCxnSpPr/>
          <p:nvPr/>
        </p:nvCxnSpPr>
        <p:spPr>
          <a:xfrm>
            <a:off x="7036349" y="3264758"/>
            <a:ext cx="1861458" cy="25035"/>
          </a:xfrm>
          <a:prstGeom prst="line">
            <a:avLst/>
          </a:prstGeom>
          <a:noFill/>
          <a:ln w="28575" cap="flat" cmpd="sng" algn="ctr">
            <a:solidFill>
              <a:srgbClr val="2BAEAB"/>
            </a:solidFill>
            <a:prstDash val="solid"/>
            <a:miter lim="800000"/>
          </a:ln>
          <a:effectLst/>
        </p:spPr>
      </p:cxnSp>
      <p:cxnSp>
        <p:nvCxnSpPr>
          <p:cNvPr id="14" name="Straight Connector 13"/>
          <p:cNvCxnSpPr/>
          <p:nvPr/>
        </p:nvCxnSpPr>
        <p:spPr>
          <a:xfrm>
            <a:off x="6703821" y="3919856"/>
            <a:ext cx="1815714" cy="705169"/>
          </a:xfrm>
          <a:prstGeom prst="line">
            <a:avLst/>
          </a:prstGeom>
          <a:noFill/>
          <a:ln w="28575" cap="flat" cmpd="sng" algn="ctr">
            <a:solidFill>
              <a:srgbClr val="2BAEAB"/>
            </a:solidFill>
            <a:prstDash val="solid"/>
            <a:miter lim="800000"/>
          </a:ln>
          <a:effectLst/>
        </p:spPr>
      </p:cxnSp>
      <p:cxnSp>
        <p:nvCxnSpPr>
          <p:cNvPr id="15" name="Straight Connector 14"/>
          <p:cNvCxnSpPr/>
          <p:nvPr/>
        </p:nvCxnSpPr>
        <p:spPr>
          <a:xfrm flipV="1">
            <a:off x="4491359" y="4314583"/>
            <a:ext cx="383552" cy="1452064"/>
          </a:xfrm>
          <a:prstGeom prst="line">
            <a:avLst/>
          </a:prstGeom>
          <a:noFill/>
          <a:ln w="28575" cap="flat" cmpd="sng" algn="ctr">
            <a:solidFill>
              <a:srgbClr val="2BAEAB"/>
            </a:solidFill>
            <a:prstDash val="solid"/>
            <a:miter lim="800000"/>
          </a:ln>
          <a:effectLst/>
        </p:spPr>
      </p:cxnSp>
      <p:cxnSp>
        <p:nvCxnSpPr>
          <p:cNvPr id="16" name="Straight Connector 15"/>
          <p:cNvCxnSpPr/>
          <p:nvPr/>
        </p:nvCxnSpPr>
        <p:spPr>
          <a:xfrm>
            <a:off x="1845204" y="3655313"/>
            <a:ext cx="1784923" cy="37553"/>
          </a:xfrm>
          <a:prstGeom prst="line">
            <a:avLst/>
          </a:prstGeom>
          <a:noFill/>
          <a:ln w="28575" cap="flat" cmpd="sng" algn="ctr">
            <a:solidFill>
              <a:srgbClr val="2BAEAB"/>
            </a:solidFill>
            <a:prstDash val="solid"/>
            <a:miter lim="800000"/>
          </a:ln>
          <a:effectLst/>
        </p:spPr>
      </p:cxnSp>
      <p:cxnSp>
        <p:nvCxnSpPr>
          <p:cNvPr id="17" name="Straight Connector 16"/>
          <p:cNvCxnSpPr/>
          <p:nvPr/>
        </p:nvCxnSpPr>
        <p:spPr>
          <a:xfrm flipH="1" flipV="1">
            <a:off x="3494652" y="1362055"/>
            <a:ext cx="1164731" cy="1423689"/>
          </a:xfrm>
          <a:prstGeom prst="line">
            <a:avLst/>
          </a:prstGeom>
          <a:noFill/>
          <a:ln w="28575" cap="flat" cmpd="sng" algn="ctr">
            <a:solidFill>
              <a:srgbClr val="2BAEAB"/>
            </a:solidFill>
            <a:prstDash val="solid"/>
            <a:miter lim="800000"/>
          </a:ln>
          <a:effectLst/>
        </p:spPr>
      </p:cxnSp>
      <p:cxnSp>
        <p:nvCxnSpPr>
          <p:cNvPr id="18" name="Straight Connector 17"/>
          <p:cNvCxnSpPr/>
          <p:nvPr/>
        </p:nvCxnSpPr>
        <p:spPr>
          <a:xfrm flipH="1" flipV="1">
            <a:off x="5296001" y="1405502"/>
            <a:ext cx="14955" cy="1297677"/>
          </a:xfrm>
          <a:prstGeom prst="line">
            <a:avLst/>
          </a:prstGeom>
          <a:noFill/>
          <a:ln w="28575" cap="flat" cmpd="sng" algn="ctr">
            <a:solidFill>
              <a:srgbClr val="2BAEAB"/>
            </a:solidFill>
            <a:prstDash val="solid"/>
            <a:miter lim="800000"/>
          </a:ln>
          <a:effectLst/>
        </p:spPr>
      </p:cxnSp>
      <p:sp>
        <p:nvSpPr>
          <p:cNvPr id="19" name="Text Box 2"/>
          <p:cNvSpPr txBox="1">
            <a:spLocks noChangeArrowheads="1"/>
          </p:cNvSpPr>
          <p:nvPr/>
        </p:nvSpPr>
        <p:spPr bwMode="auto">
          <a:xfrm>
            <a:off x="3623915" y="2918850"/>
            <a:ext cx="3302141" cy="1165824"/>
          </a:xfrm>
          <a:prstGeom prst="rect">
            <a:avLst/>
          </a:prstGeom>
          <a:noFill/>
          <a:ln w="9525">
            <a:noFill/>
            <a:miter lim="800000"/>
            <a:headEnd/>
            <a:tailEnd/>
          </a:ln>
        </p:spPr>
        <p:txBody>
          <a:bodyPr rot="0" vert="horz" wrap="square" lIns="100838" tIns="50419" rIns="100838" bIns="50419" anchor="t" anchorCtr="0">
            <a:noAutofit/>
          </a:bodyPr>
          <a:lstStyle/>
          <a:p>
            <a:pPr algn="ctr">
              <a:lnSpc>
                <a:spcPct val="115000"/>
              </a:lnSpc>
            </a:pPr>
            <a:r>
              <a:rPr lang="en-GB" sz="3088" dirty="0">
                <a:solidFill>
                  <a:srgbClr val="000000"/>
                </a:solidFill>
                <a:latin typeface="Comic Sans MS" panose="030F0702030302020204" pitchFamily="66" charset="0"/>
                <a:ea typeface="Arial" panose="020B0604020202020204" pitchFamily="34" charset="0"/>
              </a:rPr>
              <a:t>What makes a good advert?</a:t>
            </a:r>
            <a:endParaRPr lang="en-GB" sz="1544" dirty="0">
              <a:solidFill>
                <a:srgbClr val="000000"/>
              </a:solidFill>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1647950043"/>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6" name="TextBox 8"/>
          <p:cNvSpPr txBox="1">
            <a:spLocks noChangeArrowheads="1"/>
          </p:cNvSpPr>
          <p:nvPr/>
        </p:nvSpPr>
        <p:spPr bwMode="auto">
          <a:xfrm>
            <a:off x="2885027" y="605072"/>
            <a:ext cx="4880474" cy="839012"/>
          </a:xfrm>
          <a:prstGeom prst="rect">
            <a:avLst/>
          </a:prstGeom>
          <a:noFill/>
          <a:ln w="9525">
            <a:noFill/>
            <a:miter lim="800000"/>
            <a:headEnd/>
            <a:tailEnd/>
          </a:ln>
        </p:spPr>
        <p:txBody>
          <a:bodyPr wrap="square">
            <a:spAutoFit/>
          </a:bodyPr>
          <a:lstStyle/>
          <a:p>
            <a:pPr algn="ctr"/>
            <a:r>
              <a:rPr lang="en-GB" sz="4852" b="1" dirty="0">
                <a:latin typeface="Comic Sans MS" panose="030F0702030302020204" pitchFamily="66" charset="0"/>
                <a:cs typeface="Arial" panose="020B0604020202020204" pitchFamily="34" charset="0"/>
              </a:rPr>
              <a:t>Informative</a:t>
            </a:r>
          </a:p>
        </p:txBody>
      </p:sp>
      <p:sp>
        <p:nvSpPr>
          <p:cNvPr id="4" name="TextBox 8">
            <a:extLst>
              <a:ext uri="{FF2B5EF4-FFF2-40B4-BE49-F238E27FC236}">
                <a16:creationId xmlns:a16="http://schemas.microsoft.com/office/drawing/2014/main" id="{55C71A85-E3D9-4EAF-AA9E-A1B2FBC2E78C}"/>
              </a:ext>
            </a:extLst>
          </p:cNvPr>
          <p:cNvSpPr txBox="1">
            <a:spLocks noChangeArrowheads="1"/>
          </p:cNvSpPr>
          <p:nvPr/>
        </p:nvSpPr>
        <p:spPr bwMode="auto">
          <a:xfrm>
            <a:off x="732041" y="2989681"/>
            <a:ext cx="8930380" cy="567528"/>
          </a:xfrm>
          <a:prstGeom prst="rect">
            <a:avLst/>
          </a:prstGeom>
          <a:noFill/>
          <a:ln w="9525">
            <a:noFill/>
            <a:miter lim="800000"/>
            <a:headEnd/>
            <a:tailEnd/>
          </a:ln>
        </p:spPr>
        <p:txBody>
          <a:bodyPr wrap="square">
            <a:spAutoFit/>
          </a:bodyPr>
          <a:lstStyle/>
          <a:p>
            <a:r>
              <a:rPr lang="en-GB" sz="3088" b="1" dirty="0">
                <a:solidFill>
                  <a:srgbClr val="E8277E"/>
                </a:solidFill>
                <a:latin typeface="Comic Sans MS" panose="030F0702030302020204" pitchFamily="66" charset="0"/>
                <a:cs typeface="Arial" panose="020B0604020202020204" pitchFamily="34" charset="0"/>
              </a:rPr>
              <a:t>What’s the product?</a:t>
            </a:r>
          </a:p>
        </p:txBody>
      </p:sp>
      <p:sp>
        <p:nvSpPr>
          <p:cNvPr id="5" name="TextBox 4">
            <a:extLst>
              <a:ext uri="{FF2B5EF4-FFF2-40B4-BE49-F238E27FC236}">
                <a16:creationId xmlns:a16="http://schemas.microsoft.com/office/drawing/2014/main" id="{BAA5855A-BC0A-4E4E-9412-089B12F5CDD3}"/>
              </a:ext>
            </a:extLst>
          </p:cNvPr>
          <p:cNvSpPr txBox="1"/>
          <p:nvPr/>
        </p:nvSpPr>
        <p:spPr>
          <a:xfrm>
            <a:off x="1535077" y="1584771"/>
            <a:ext cx="9307830" cy="567528"/>
          </a:xfrm>
          <a:prstGeom prst="rect">
            <a:avLst/>
          </a:prstGeom>
          <a:noFill/>
        </p:spPr>
        <p:txBody>
          <a:bodyPr wrap="square" rtlCol="0">
            <a:spAutoFit/>
          </a:bodyPr>
          <a:lstStyle/>
          <a:p>
            <a:r>
              <a:rPr lang="en-GB" sz="3088" b="1" dirty="0">
                <a:solidFill>
                  <a:srgbClr val="008080"/>
                </a:solidFill>
                <a:latin typeface="Comic Sans MS" panose="030F0702030302020204" pitchFamily="66" charset="0"/>
              </a:rPr>
              <a:t>Think back to the bums on a rugby post</a:t>
            </a:r>
          </a:p>
        </p:txBody>
      </p:sp>
      <p:sp>
        <p:nvSpPr>
          <p:cNvPr id="7" name="TextBox 8">
            <a:extLst>
              <a:ext uri="{FF2B5EF4-FFF2-40B4-BE49-F238E27FC236}">
                <a16:creationId xmlns:a16="http://schemas.microsoft.com/office/drawing/2014/main" id="{47CB7587-D9F3-4728-B449-4994500B148C}"/>
              </a:ext>
            </a:extLst>
          </p:cNvPr>
          <p:cNvSpPr txBox="1">
            <a:spLocks noChangeArrowheads="1"/>
          </p:cNvSpPr>
          <p:nvPr/>
        </p:nvSpPr>
        <p:spPr bwMode="auto">
          <a:xfrm>
            <a:off x="732041" y="2281510"/>
            <a:ext cx="8930380" cy="567528"/>
          </a:xfrm>
          <a:prstGeom prst="rect">
            <a:avLst/>
          </a:prstGeom>
          <a:noFill/>
          <a:ln w="9525">
            <a:noFill/>
            <a:miter lim="800000"/>
            <a:headEnd/>
            <a:tailEnd/>
          </a:ln>
        </p:spPr>
        <p:txBody>
          <a:bodyPr wrap="square">
            <a:spAutoFit/>
          </a:bodyPr>
          <a:lstStyle/>
          <a:p>
            <a:r>
              <a:rPr lang="en-GB" sz="3088" b="1" dirty="0">
                <a:solidFill>
                  <a:srgbClr val="E8277E"/>
                </a:solidFill>
                <a:latin typeface="Comic Sans MS" panose="030F0702030302020204" pitchFamily="66" charset="0"/>
                <a:cs typeface="Arial" panose="020B0604020202020204" pitchFamily="34" charset="0"/>
              </a:rPr>
              <a:t>Who’s selling the product?</a:t>
            </a:r>
          </a:p>
        </p:txBody>
      </p:sp>
      <p:sp>
        <p:nvSpPr>
          <p:cNvPr id="8" name="TextBox 8">
            <a:extLst>
              <a:ext uri="{FF2B5EF4-FFF2-40B4-BE49-F238E27FC236}">
                <a16:creationId xmlns:a16="http://schemas.microsoft.com/office/drawing/2014/main" id="{CB3E404A-C6C0-4987-9E20-851DE76EDD97}"/>
              </a:ext>
            </a:extLst>
          </p:cNvPr>
          <p:cNvSpPr txBox="1">
            <a:spLocks noChangeArrowheads="1"/>
          </p:cNvSpPr>
          <p:nvPr/>
        </p:nvSpPr>
        <p:spPr bwMode="auto">
          <a:xfrm>
            <a:off x="732041" y="3754446"/>
            <a:ext cx="8930380" cy="567528"/>
          </a:xfrm>
          <a:prstGeom prst="rect">
            <a:avLst/>
          </a:prstGeom>
          <a:noFill/>
          <a:ln w="9525">
            <a:noFill/>
            <a:miter lim="800000"/>
            <a:headEnd/>
            <a:tailEnd/>
          </a:ln>
        </p:spPr>
        <p:txBody>
          <a:bodyPr wrap="square">
            <a:spAutoFit/>
          </a:bodyPr>
          <a:lstStyle/>
          <a:p>
            <a:r>
              <a:rPr lang="en-GB" sz="3088" b="1" dirty="0">
                <a:solidFill>
                  <a:srgbClr val="E8277E"/>
                </a:solidFill>
                <a:latin typeface="Comic Sans MS" panose="030F0702030302020204" pitchFamily="66" charset="0"/>
                <a:cs typeface="Arial" panose="020B0604020202020204" pitchFamily="34" charset="0"/>
              </a:rPr>
              <a:t>Where can they buy it from?</a:t>
            </a:r>
          </a:p>
        </p:txBody>
      </p:sp>
      <p:sp>
        <p:nvSpPr>
          <p:cNvPr id="9" name="TextBox 8">
            <a:extLst>
              <a:ext uri="{FF2B5EF4-FFF2-40B4-BE49-F238E27FC236}">
                <a16:creationId xmlns:a16="http://schemas.microsoft.com/office/drawing/2014/main" id="{3735BBCC-A562-47A3-BC59-A83043CFE1ED}"/>
              </a:ext>
            </a:extLst>
          </p:cNvPr>
          <p:cNvSpPr txBox="1">
            <a:spLocks noChangeArrowheads="1"/>
          </p:cNvSpPr>
          <p:nvPr/>
        </p:nvSpPr>
        <p:spPr bwMode="auto">
          <a:xfrm>
            <a:off x="740989" y="4466189"/>
            <a:ext cx="8930380" cy="567528"/>
          </a:xfrm>
          <a:prstGeom prst="rect">
            <a:avLst/>
          </a:prstGeom>
          <a:noFill/>
          <a:ln w="9525">
            <a:noFill/>
            <a:miter lim="800000"/>
            <a:headEnd/>
            <a:tailEnd/>
          </a:ln>
        </p:spPr>
        <p:txBody>
          <a:bodyPr wrap="square">
            <a:spAutoFit/>
          </a:bodyPr>
          <a:lstStyle/>
          <a:p>
            <a:r>
              <a:rPr lang="en-GB" sz="3088" b="1" dirty="0">
                <a:solidFill>
                  <a:srgbClr val="E8277E"/>
                </a:solidFill>
                <a:latin typeface="Comic Sans MS" panose="030F0702030302020204" pitchFamily="66" charset="0"/>
                <a:cs typeface="Arial" panose="020B0604020202020204" pitchFamily="34" charset="0"/>
              </a:rPr>
              <a:t>When is it available?</a:t>
            </a:r>
          </a:p>
        </p:txBody>
      </p:sp>
      <p:sp>
        <p:nvSpPr>
          <p:cNvPr id="10" name="TextBox 9">
            <a:extLst>
              <a:ext uri="{FF2B5EF4-FFF2-40B4-BE49-F238E27FC236}">
                <a16:creationId xmlns:a16="http://schemas.microsoft.com/office/drawing/2014/main" id="{EB81159D-BE2B-453B-8E73-6A12B034C5D7}"/>
              </a:ext>
            </a:extLst>
          </p:cNvPr>
          <p:cNvSpPr txBox="1">
            <a:spLocks noChangeArrowheads="1"/>
          </p:cNvSpPr>
          <p:nvPr/>
        </p:nvSpPr>
        <p:spPr bwMode="auto">
          <a:xfrm>
            <a:off x="732041" y="5110241"/>
            <a:ext cx="8930380" cy="567528"/>
          </a:xfrm>
          <a:prstGeom prst="rect">
            <a:avLst/>
          </a:prstGeom>
          <a:noFill/>
          <a:ln w="9525">
            <a:noFill/>
            <a:miter lim="800000"/>
            <a:headEnd/>
            <a:tailEnd/>
          </a:ln>
        </p:spPr>
        <p:txBody>
          <a:bodyPr wrap="square">
            <a:spAutoFit/>
          </a:bodyPr>
          <a:lstStyle/>
          <a:p>
            <a:r>
              <a:rPr lang="en-GB" sz="3088" b="1" dirty="0">
                <a:solidFill>
                  <a:srgbClr val="E8277E"/>
                </a:solidFill>
                <a:latin typeface="Comic Sans MS" panose="030F0702030302020204" pitchFamily="66" charset="0"/>
                <a:cs typeface="Arial" panose="020B0604020202020204" pitchFamily="34" charset="0"/>
              </a:rPr>
              <a:t>Why should they buy it?</a:t>
            </a:r>
          </a:p>
        </p:txBody>
      </p:sp>
      <p:sp>
        <p:nvSpPr>
          <p:cNvPr id="11" name="TextBox 10">
            <a:extLst>
              <a:ext uri="{FF2B5EF4-FFF2-40B4-BE49-F238E27FC236}">
                <a16:creationId xmlns:a16="http://schemas.microsoft.com/office/drawing/2014/main" id="{8B626E4D-624B-452C-8D9A-3019E87F720A}"/>
              </a:ext>
            </a:extLst>
          </p:cNvPr>
          <p:cNvSpPr txBox="1">
            <a:spLocks noChangeArrowheads="1"/>
          </p:cNvSpPr>
          <p:nvPr/>
        </p:nvSpPr>
        <p:spPr bwMode="auto">
          <a:xfrm>
            <a:off x="740989" y="5799482"/>
            <a:ext cx="8930380" cy="567528"/>
          </a:xfrm>
          <a:prstGeom prst="rect">
            <a:avLst/>
          </a:prstGeom>
          <a:noFill/>
          <a:ln w="9525">
            <a:noFill/>
            <a:miter lim="800000"/>
            <a:headEnd/>
            <a:tailEnd/>
          </a:ln>
        </p:spPr>
        <p:txBody>
          <a:bodyPr wrap="square">
            <a:spAutoFit/>
          </a:bodyPr>
          <a:lstStyle/>
          <a:p>
            <a:r>
              <a:rPr lang="en-GB" sz="3088" b="1" dirty="0">
                <a:solidFill>
                  <a:srgbClr val="E8277E"/>
                </a:solidFill>
                <a:latin typeface="Comic Sans MS" panose="030F0702030302020204" pitchFamily="66" charset="0"/>
                <a:cs typeface="Arial" panose="020B0604020202020204" pitchFamily="34" charset="0"/>
              </a:rPr>
              <a:t>How much does it cost?</a:t>
            </a:r>
          </a:p>
        </p:txBody>
      </p:sp>
    </p:spTree>
    <p:extLst>
      <p:ext uri="{BB962C8B-B14F-4D97-AF65-F5344CB8AC3E}">
        <p14:creationId xmlns:p14="http://schemas.microsoft.com/office/powerpoint/2010/main" val="154013884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7" grpId="0"/>
      <p:bldP spid="8" grpId="0"/>
      <p:bldP spid="9" grpId="0"/>
      <p:bldP spid="10" grpId="0"/>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6" name="TextBox 8"/>
          <p:cNvSpPr txBox="1">
            <a:spLocks noChangeArrowheads="1"/>
          </p:cNvSpPr>
          <p:nvPr/>
        </p:nvSpPr>
        <p:spPr bwMode="auto">
          <a:xfrm>
            <a:off x="2885027" y="446254"/>
            <a:ext cx="4880474" cy="839012"/>
          </a:xfrm>
          <a:prstGeom prst="rect">
            <a:avLst/>
          </a:prstGeom>
          <a:noFill/>
          <a:ln w="9525">
            <a:noFill/>
            <a:miter lim="800000"/>
            <a:headEnd/>
            <a:tailEnd/>
          </a:ln>
        </p:spPr>
        <p:txBody>
          <a:bodyPr wrap="square">
            <a:spAutoFit/>
          </a:bodyPr>
          <a:lstStyle/>
          <a:p>
            <a:pPr algn="ctr"/>
            <a:r>
              <a:rPr lang="en-GB" sz="4852" b="1" dirty="0">
                <a:latin typeface="Comic Sans MS" panose="030F0702030302020204" pitchFamily="66" charset="0"/>
                <a:cs typeface="Arial" panose="020B0604020202020204" pitchFamily="34" charset="0"/>
              </a:rPr>
              <a:t>Celebrities</a:t>
            </a:r>
          </a:p>
        </p:txBody>
      </p:sp>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t="3981"/>
          <a:stretch/>
        </p:blipFill>
        <p:spPr>
          <a:xfrm>
            <a:off x="1247758" y="1285266"/>
            <a:ext cx="8155012" cy="5210431"/>
          </a:xfrm>
          <a:prstGeom prst="rect">
            <a:avLst/>
          </a:prstGeom>
        </p:spPr>
      </p:pic>
    </p:spTree>
    <p:extLst>
      <p:ext uri="{BB962C8B-B14F-4D97-AF65-F5344CB8AC3E}">
        <p14:creationId xmlns:p14="http://schemas.microsoft.com/office/powerpoint/2010/main" val="3404010167"/>
      </p:ext>
    </p:extLst>
  </p:cSld>
  <p:clrMapOvr>
    <a:masterClrMapping/>
  </p:clrMapOvr>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SHAPE_LOCKS" val="1983"/>
</p:tagLst>
</file>

<file path=ppt/tags/tag10.xml><?xml version="1.0" encoding="utf-8"?>
<p:tagLst xmlns:a="http://schemas.openxmlformats.org/drawingml/2006/main" xmlns:r="http://schemas.openxmlformats.org/officeDocument/2006/relationships" xmlns:p="http://schemas.openxmlformats.org/presentationml/2006/main">
  <p:tag name="SHAPE_LOCKS" val="1983"/>
</p:tagLst>
</file>

<file path=ppt/tags/tag11.xml><?xml version="1.0" encoding="utf-8"?>
<p:tagLst xmlns:a="http://schemas.openxmlformats.org/drawingml/2006/main" xmlns:r="http://schemas.openxmlformats.org/officeDocument/2006/relationships" xmlns:p="http://schemas.openxmlformats.org/presentationml/2006/main">
  <p:tag name="SHAPE_LOCKS" val="1983"/>
</p:tagLst>
</file>

<file path=ppt/tags/tag12.xml><?xml version="1.0" encoding="utf-8"?>
<p:tagLst xmlns:a="http://schemas.openxmlformats.org/drawingml/2006/main" xmlns:r="http://schemas.openxmlformats.org/officeDocument/2006/relationships" xmlns:p="http://schemas.openxmlformats.org/presentationml/2006/main">
  <p:tag name="SHAPE_LOCKS" val="1983"/>
</p:tagLst>
</file>

<file path=ppt/tags/tag13.xml><?xml version="1.0" encoding="utf-8"?>
<p:tagLst xmlns:a="http://schemas.openxmlformats.org/drawingml/2006/main" xmlns:r="http://schemas.openxmlformats.org/officeDocument/2006/relationships" xmlns:p="http://schemas.openxmlformats.org/presentationml/2006/main">
  <p:tag name="SHAPE_LOCKS" val="1983"/>
</p:tagLst>
</file>

<file path=ppt/tags/tag14.xml><?xml version="1.0" encoding="utf-8"?>
<p:tagLst xmlns:a="http://schemas.openxmlformats.org/drawingml/2006/main" xmlns:r="http://schemas.openxmlformats.org/officeDocument/2006/relationships" xmlns:p="http://schemas.openxmlformats.org/presentationml/2006/main">
  <p:tag name="SHAPE_LOCKS" val="1983"/>
</p:tagLst>
</file>

<file path=ppt/tags/tag15.xml><?xml version="1.0" encoding="utf-8"?>
<p:tagLst xmlns:a="http://schemas.openxmlformats.org/drawingml/2006/main" xmlns:r="http://schemas.openxmlformats.org/officeDocument/2006/relationships" xmlns:p="http://schemas.openxmlformats.org/presentationml/2006/main">
  <p:tag name="SHAPE_LOCKS" val="1983"/>
</p:tagLst>
</file>

<file path=ppt/tags/tag16.xml><?xml version="1.0" encoding="utf-8"?>
<p:tagLst xmlns:a="http://schemas.openxmlformats.org/drawingml/2006/main" xmlns:r="http://schemas.openxmlformats.org/officeDocument/2006/relationships" xmlns:p="http://schemas.openxmlformats.org/presentationml/2006/main">
  <p:tag name="SHAPE_LOCKS" val="1983"/>
</p:tagLst>
</file>

<file path=ppt/tags/tag17.xml><?xml version="1.0" encoding="utf-8"?>
<p:tagLst xmlns:a="http://schemas.openxmlformats.org/drawingml/2006/main" xmlns:r="http://schemas.openxmlformats.org/officeDocument/2006/relationships" xmlns:p="http://schemas.openxmlformats.org/presentationml/2006/main">
  <p:tag name="SHAPE_LOCKS" val="1983"/>
</p:tagLst>
</file>

<file path=ppt/tags/tag18.xml><?xml version="1.0" encoding="utf-8"?>
<p:tagLst xmlns:a="http://schemas.openxmlformats.org/drawingml/2006/main" xmlns:r="http://schemas.openxmlformats.org/officeDocument/2006/relationships" xmlns:p="http://schemas.openxmlformats.org/presentationml/2006/main">
  <p:tag name="SHAPE_LOCKS" val="1983"/>
</p:tagLst>
</file>

<file path=ppt/tags/tag19.xml><?xml version="1.0" encoding="utf-8"?>
<p:tagLst xmlns:a="http://schemas.openxmlformats.org/drawingml/2006/main" xmlns:r="http://schemas.openxmlformats.org/officeDocument/2006/relationships" xmlns:p="http://schemas.openxmlformats.org/presentationml/2006/main">
  <p:tag name="SHAPE_LOCKS" val="1983"/>
</p:tagLst>
</file>

<file path=ppt/tags/tag2.xml><?xml version="1.0" encoding="utf-8"?>
<p:tagLst xmlns:a="http://schemas.openxmlformats.org/drawingml/2006/main" xmlns:r="http://schemas.openxmlformats.org/officeDocument/2006/relationships" xmlns:p="http://schemas.openxmlformats.org/presentationml/2006/main">
  <p:tag name="SHAPE_LOCKS" val="1983"/>
</p:tagLst>
</file>

<file path=ppt/tags/tag20.xml><?xml version="1.0" encoding="utf-8"?>
<p:tagLst xmlns:a="http://schemas.openxmlformats.org/drawingml/2006/main" xmlns:r="http://schemas.openxmlformats.org/officeDocument/2006/relationships" xmlns:p="http://schemas.openxmlformats.org/presentationml/2006/main">
  <p:tag name="SHAPE_LOCKS" val="1983"/>
</p:tagLst>
</file>

<file path=ppt/tags/tag21.xml><?xml version="1.0" encoding="utf-8"?>
<p:tagLst xmlns:a="http://schemas.openxmlformats.org/drawingml/2006/main" xmlns:r="http://schemas.openxmlformats.org/officeDocument/2006/relationships" xmlns:p="http://schemas.openxmlformats.org/presentationml/2006/main">
  <p:tag name="SHAPE_LOCKS" val="1983"/>
</p:tagLst>
</file>

<file path=ppt/tags/tag22.xml><?xml version="1.0" encoding="utf-8"?>
<p:tagLst xmlns:a="http://schemas.openxmlformats.org/drawingml/2006/main" xmlns:r="http://schemas.openxmlformats.org/officeDocument/2006/relationships" xmlns:p="http://schemas.openxmlformats.org/presentationml/2006/main">
  <p:tag name="SHAPE_LOCKS" val="1983"/>
</p:tagLst>
</file>

<file path=ppt/tags/tag23.xml><?xml version="1.0" encoding="utf-8"?>
<p:tagLst xmlns:a="http://schemas.openxmlformats.org/drawingml/2006/main" xmlns:r="http://schemas.openxmlformats.org/officeDocument/2006/relationships" xmlns:p="http://schemas.openxmlformats.org/presentationml/2006/main">
  <p:tag name="SHAPE_LOCKS" val="1983"/>
</p:tagLst>
</file>

<file path=ppt/tags/tag24.xml><?xml version="1.0" encoding="utf-8"?>
<p:tagLst xmlns:a="http://schemas.openxmlformats.org/drawingml/2006/main" xmlns:r="http://schemas.openxmlformats.org/officeDocument/2006/relationships" xmlns:p="http://schemas.openxmlformats.org/presentationml/2006/main">
  <p:tag name="SHAPE_LOCKS" val="1983"/>
</p:tagLst>
</file>

<file path=ppt/tags/tag25.xml><?xml version="1.0" encoding="utf-8"?>
<p:tagLst xmlns:a="http://schemas.openxmlformats.org/drawingml/2006/main" xmlns:r="http://schemas.openxmlformats.org/officeDocument/2006/relationships" xmlns:p="http://schemas.openxmlformats.org/presentationml/2006/main">
  <p:tag name="SHAPE_LOCKS" val="1983"/>
</p:tagLst>
</file>

<file path=ppt/tags/tag26.xml><?xml version="1.0" encoding="utf-8"?>
<p:tagLst xmlns:a="http://schemas.openxmlformats.org/drawingml/2006/main" xmlns:r="http://schemas.openxmlformats.org/officeDocument/2006/relationships" xmlns:p="http://schemas.openxmlformats.org/presentationml/2006/main">
  <p:tag name="SHAPE_LOCKS" val="1983"/>
</p:tagLst>
</file>

<file path=ppt/tags/tag27.xml><?xml version="1.0" encoding="utf-8"?>
<p:tagLst xmlns:a="http://schemas.openxmlformats.org/drawingml/2006/main" xmlns:r="http://schemas.openxmlformats.org/officeDocument/2006/relationships" xmlns:p="http://schemas.openxmlformats.org/presentationml/2006/main">
  <p:tag name="SHAPE_LOCKS" val="1983"/>
</p:tagLst>
</file>

<file path=ppt/tags/tag28.xml><?xml version="1.0" encoding="utf-8"?>
<p:tagLst xmlns:a="http://schemas.openxmlformats.org/drawingml/2006/main" xmlns:r="http://schemas.openxmlformats.org/officeDocument/2006/relationships" xmlns:p="http://schemas.openxmlformats.org/presentationml/2006/main">
  <p:tag name="SHAPE_LOCKS" val="1983"/>
</p:tagLst>
</file>

<file path=ppt/tags/tag29.xml><?xml version="1.0" encoding="utf-8"?>
<p:tagLst xmlns:a="http://schemas.openxmlformats.org/drawingml/2006/main" xmlns:r="http://schemas.openxmlformats.org/officeDocument/2006/relationships" xmlns:p="http://schemas.openxmlformats.org/presentationml/2006/main">
  <p:tag name="SHAPE_LOCKS" val="1983"/>
</p:tagLst>
</file>

<file path=ppt/tags/tag3.xml><?xml version="1.0" encoding="utf-8"?>
<p:tagLst xmlns:a="http://schemas.openxmlformats.org/drawingml/2006/main" xmlns:r="http://schemas.openxmlformats.org/officeDocument/2006/relationships" xmlns:p="http://schemas.openxmlformats.org/presentationml/2006/main">
  <p:tag name="SHAPE_LOCKS" val="1983"/>
</p:tagLst>
</file>

<file path=ppt/tags/tag30.xml><?xml version="1.0" encoding="utf-8"?>
<p:tagLst xmlns:a="http://schemas.openxmlformats.org/drawingml/2006/main" xmlns:r="http://schemas.openxmlformats.org/officeDocument/2006/relationships" xmlns:p="http://schemas.openxmlformats.org/presentationml/2006/main">
  <p:tag name="SHAPE_LOCKS" val="1983"/>
</p:tagLst>
</file>

<file path=ppt/tags/tag31.xml><?xml version="1.0" encoding="utf-8"?>
<p:tagLst xmlns:a="http://schemas.openxmlformats.org/drawingml/2006/main" xmlns:r="http://schemas.openxmlformats.org/officeDocument/2006/relationships" xmlns:p="http://schemas.openxmlformats.org/presentationml/2006/main">
  <p:tag name="SHAPE_LOCKS" val="1983"/>
</p:tagLst>
</file>

<file path=ppt/tags/tag32.xml><?xml version="1.0" encoding="utf-8"?>
<p:tagLst xmlns:a="http://schemas.openxmlformats.org/drawingml/2006/main" xmlns:r="http://schemas.openxmlformats.org/officeDocument/2006/relationships" xmlns:p="http://schemas.openxmlformats.org/presentationml/2006/main">
  <p:tag name="SHAPE_LOCKS" val="1983"/>
</p:tagLst>
</file>

<file path=ppt/tags/tag33.xml><?xml version="1.0" encoding="utf-8"?>
<p:tagLst xmlns:a="http://schemas.openxmlformats.org/drawingml/2006/main" xmlns:r="http://schemas.openxmlformats.org/officeDocument/2006/relationships" xmlns:p="http://schemas.openxmlformats.org/presentationml/2006/main">
  <p:tag name="SHAPE_LOCKS" val="1983"/>
</p:tagLst>
</file>

<file path=ppt/tags/tag34.xml><?xml version="1.0" encoding="utf-8"?>
<p:tagLst xmlns:a="http://schemas.openxmlformats.org/drawingml/2006/main" xmlns:r="http://schemas.openxmlformats.org/officeDocument/2006/relationships" xmlns:p="http://schemas.openxmlformats.org/presentationml/2006/main">
  <p:tag name="SHAPE_LOCKS" val="1983"/>
</p:tagLst>
</file>

<file path=ppt/tags/tag35.xml><?xml version="1.0" encoding="utf-8"?>
<p:tagLst xmlns:a="http://schemas.openxmlformats.org/drawingml/2006/main" xmlns:r="http://schemas.openxmlformats.org/officeDocument/2006/relationships" xmlns:p="http://schemas.openxmlformats.org/presentationml/2006/main">
  <p:tag name="SHAPE_LOCKS" val="1983"/>
</p:tagLst>
</file>

<file path=ppt/tags/tag36.xml><?xml version="1.0" encoding="utf-8"?>
<p:tagLst xmlns:a="http://schemas.openxmlformats.org/drawingml/2006/main" xmlns:r="http://schemas.openxmlformats.org/officeDocument/2006/relationships" xmlns:p="http://schemas.openxmlformats.org/presentationml/2006/main">
  <p:tag name="SHAPE_LOCKS" val="1983"/>
</p:tagLst>
</file>

<file path=ppt/tags/tag37.xml><?xml version="1.0" encoding="utf-8"?>
<p:tagLst xmlns:a="http://schemas.openxmlformats.org/drawingml/2006/main" xmlns:r="http://schemas.openxmlformats.org/officeDocument/2006/relationships" xmlns:p="http://schemas.openxmlformats.org/presentationml/2006/main">
  <p:tag name="SHAPE_LOCKS" val="1983"/>
</p:tagLst>
</file>

<file path=ppt/tags/tag38.xml><?xml version="1.0" encoding="utf-8"?>
<p:tagLst xmlns:a="http://schemas.openxmlformats.org/drawingml/2006/main" xmlns:r="http://schemas.openxmlformats.org/officeDocument/2006/relationships" xmlns:p="http://schemas.openxmlformats.org/presentationml/2006/main">
  <p:tag name="SHAPE_LOCKS" val="1983"/>
</p:tagLst>
</file>

<file path=ppt/tags/tag39.xml><?xml version="1.0" encoding="utf-8"?>
<p:tagLst xmlns:a="http://schemas.openxmlformats.org/drawingml/2006/main" xmlns:r="http://schemas.openxmlformats.org/officeDocument/2006/relationships" xmlns:p="http://schemas.openxmlformats.org/presentationml/2006/main">
  <p:tag name="SHAPE_LOCKS" val="1983"/>
</p:tagLst>
</file>

<file path=ppt/tags/tag4.xml><?xml version="1.0" encoding="utf-8"?>
<p:tagLst xmlns:a="http://schemas.openxmlformats.org/drawingml/2006/main" xmlns:r="http://schemas.openxmlformats.org/officeDocument/2006/relationships" xmlns:p="http://schemas.openxmlformats.org/presentationml/2006/main">
  <p:tag name="SHAPE_LOCKS" val="1983"/>
</p:tagLst>
</file>

<file path=ppt/tags/tag40.xml><?xml version="1.0" encoding="utf-8"?>
<p:tagLst xmlns:a="http://schemas.openxmlformats.org/drawingml/2006/main" xmlns:r="http://schemas.openxmlformats.org/officeDocument/2006/relationships" xmlns:p="http://schemas.openxmlformats.org/presentationml/2006/main">
  <p:tag name="SHAPE_LOCKS" val="1983"/>
</p:tagLst>
</file>

<file path=ppt/tags/tag41.xml><?xml version="1.0" encoding="utf-8"?>
<p:tagLst xmlns:a="http://schemas.openxmlformats.org/drawingml/2006/main" xmlns:r="http://schemas.openxmlformats.org/officeDocument/2006/relationships" xmlns:p="http://schemas.openxmlformats.org/presentationml/2006/main">
  <p:tag name="SHAPE_LOCKS" val="1983"/>
</p:tagLst>
</file>

<file path=ppt/tags/tag42.xml><?xml version="1.0" encoding="utf-8"?>
<p:tagLst xmlns:a="http://schemas.openxmlformats.org/drawingml/2006/main" xmlns:r="http://schemas.openxmlformats.org/officeDocument/2006/relationships" xmlns:p="http://schemas.openxmlformats.org/presentationml/2006/main">
  <p:tag name="SHAPE_LOCKS" val="1983"/>
</p:tagLst>
</file>

<file path=ppt/tags/tag43.xml><?xml version="1.0" encoding="utf-8"?>
<p:tagLst xmlns:a="http://schemas.openxmlformats.org/drawingml/2006/main" xmlns:r="http://schemas.openxmlformats.org/officeDocument/2006/relationships" xmlns:p="http://schemas.openxmlformats.org/presentationml/2006/main">
  <p:tag name="SHAPE_LOCKS" val="1983"/>
</p:tagLst>
</file>

<file path=ppt/tags/tag44.xml><?xml version="1.0" encoding="utf-8"?>
<p:tagLst xmlns:a="http://schemas.openxmlformats.org/drawingml/2006/main" xmlns:r="http://schemas.openxmlformats.org/officeDocument/2006/relationships" xmlns:p="http://schemas.openxmlformats.org/presentationml/2006/main">
  <p:tag name="SHAPE_LOCKS" val="1983"/>
</p:tagLst>
</file>

<file path=ppt/tags/tag45.xml><?xml version="1.0" encoding="utf-8"?>
<p:tagLst xmlns:a="http://schemas.openxmlformats.org/drawingml/2006/main" xmlns:r="http://schemas.openxmlformats.org/officeDocument/2006/relationships" xmlns:p="http://schemas.openxmlformats.org/presentationml/2006/main">
  <p:tag name="SHAPE_LOCKS" val="1983"/>
</p:tagLst>
</file>

<file path=ppt/tags/tag46.xml><?xml version="1.0" encoding="utf-8"?>
<p:tagLst xmlns:a="http://schemas.openxmlformats.org/drawingml/2006/main" xmlns:r="http://schemas.openxmlformats.org/officeDocument/2006/relationships" xmlns:p="http://schemas.openxmlformats.org/presentationml/2006/main">
  <p:tag name="SHAPE_LOCKS" val="1983"/>
</p:tagLst>
</file>

<file path=ppt/tags/tag47.xml><?xml version="1.0" encoding="utf-8"?>
<p:tagLst xmlns:a="http://schemas.openxmlformats.org/drawingml/2006/main" xmlns:r="http://schemas.openxmlformats.org/officeDocument/2006/relationships" xmlns:p="http://schemas.openxmlformats.org/presentationml/2006/main">
  <p:tag name="SHAPE_LOCKS" val="1983"/>
</p:tagLst>
</file>

<file path=ppt/tags/tag48.xml><?xml version="1.0" encoding="utf-8"?>
<p:tagLst xmlns:a="http://schemas.openxmlformats.org/drawingml/2006/main" xmlns:r="http://schemas.openxmlformats.org/officeDocument/2006/relationships" xmlns:p="http://schemas.openxmlformats.org/presentationml/2006/main">
  <p:tag name="SHAPE_LOCKS" val="1983"/>
</p:tagLst>
</file>

<file path=ppt/tags/tag49.xml><?xml version="1.0" encoding="utf-8"?>
<p:tagLst xmlns:a="http://schemas.openxmlformats.org/drawingml/2006/main" xmlns:r="http://schemas.openxmlformats.org/officeDocument/2006/relationships" xmlns:p="http://schemas.openxmlformats.org/presentationml/2006/main">
  <p:tag name="SHAPE_LOCKS" val="1983"/>
</p:tagLst>
</file>

<file path=ppt/tags/tag5.xml><?xml version="1.0" encoding="utf-8"?>
<p:tagLst xmlns:a="http://schemas.openxmlformats.org/drawingml/2006/main" xmlns:r="http://schemas.openxmlformats.org/officeDocument/2006/relationships" xmlns:p="http://schemas.openxmlformats.org/presentationml/2006/main">
  <p:tag name="SHAPE_LOCKS" val="1983"/>
</p:tagLst>
</file>

<file path=ppt/tags/tag50.xml><?xml version="1.0" encoding="utf-8"?>
<p:tagLst xmlns:a="http://schemas.openxmlformats.org/drawingml/2006/main" xmlns:r="http://schemas.openxmlformats.org/officeDocument/2006/relationships" xmlns:p="http://schemas.openxmlformats.org/presentationml/2006/main">
  <p:tag name="SHAPE_LOCKS" val="1983"/>
</p:tagLst>
</file>

<file path=ppt/tags/tag51.xml><?xml version="1.0" encoding="utf-8"?>
<p:tagLst xmlns:a="http://schemas.openxmlformats.org/drawingml/2006/main" xmlns:r="http://schemas.openxmlformats.org/officeDocument/2006/relationships" xmlns:p="http://schemas.openxmlformats.org/presentationml/2006/main">
  <p:tag name="SHAPE_LOCKS" val="1983"/>
</p:tagLst>
</file>

<file path=ppt/tags/tag52.xml><?xml version="1.0" encoding="utf-8"?>
<p:tagLst xmlns:a="http://schemas.openxmlformats.org/drawingml/2006/main" xmlns:r="http://schemas.openxmlformats.org/officeDocument/2006/relationships" xmlns:p="http://schemas.openxmlformats.org/presentationml/2006/main">
  <p:tag name="SHAPE_LOCKS" val="1983"/>
</p:tagLst>
</file>

<file path=ppt/tags/tag53.xml><?xml version="1.0" encoding="utf-8"?>
<p:tagLst xmlns:a="http://schemas.openxmlformats.org/drawingml/2006/main" xmlns:r="http://schemas.openxmlformats.org/officeDocument/2006/relationships" xmlns:p="http://schemas.openxmlformats.org/presentationml/2006/main">
  <p:tag name="SHAPE_LOCKS" val="1983"/>
</p:tagLst>
</file>

<file path=ppt/tags/tag54.xml><?xml version="1.0" encoding="utf-8"?>
<p:tagLst xmlns:a="http://schemas.openxmlformats.org/drawingml/2006/main" xmlns:r="http://schemas.openxmlformats.org/officeDocument/2006/relationships" xmlns:p="http://schemas.openxmlformats.org/presentationml/2006/main">
  <p:tag name="SHAPE_LOCKS" val="1983"/>
</p:tagLst>
</file>

<file path=ppt/tags/tag55.xml><?xml version="1.0" encoding="utf-8"?>
<p:tagLst xmlns:a="http://schemas.openxmlformats.org/drawingml/2006/main" xmlns:r="http://schemas.openxmlformats.org/officeDocument/2006/relationships" xmlns:p="http://schemas.openxmlformats.org/presentationml/2006/main">
  <p:tag name="SHAPE_LOCKS" val="1983"/>
</p:tagLst>
</file>

<file path=ppt/tags/tag6.xml><?xml version="1.0" encoding="utf-8"?>
<p:tagLst xmlns:a="http://schemas.openxmlformats.org/drawingml/2006/main" xmlns:r="http://schemas.openxmlformats.org/officeDocument/2006/relationships" xmlns:p="http://schemas.openxmlformats.org/presentationml/2006/main">
  <p:tag name="SHAPE_LOCKS" val="1983"/>
</p:tagLst>
</file>

<file path=ppt/tags/tag7.xml><?xml version="1.0" encoding="utf-8"?>
<p:tagLst xmlns:a="http://schemas.openxmlformats.org/drawingml/2006/main" xmlns:r="http://schemas.openxmlformats.org/officeDocument/2006/relationships" xmlns:p="http://schemas.openxmlformats.org/presentationml/2006/main">
  <p:tag name="SHAPE_LOCKS" val="1983"/>
</p:tagLst>
</file>

<file path=ppt/tags/tag8.xml><?xml version="1.0" encoding="utf-8"?>
<p:tagLst xmlns:a="http://schemas.openxmlformats.org/drawingml/2006/main" xmlns:r="http://schemas.openxmlformats.org/officeDocument/2006/relationships" xmlns:p="http://schemas.openxmlformats.org/presentationml/2006/main">
  <p:tag name="SHAPE_LOCKS" val="1983"/>
</p:tagLst>
</file>

<file path=ppt/tags/tag9.xml><?xml version="1.0" encoding="utf-8"?>
<p:tagLst xmlns:a="http://schemas.openxmlformats.org/drawingml/2006/main" xmlns:r="http://schemas.openxmlformats.org/officeDocument/2006/relationships" xmlns:p="http://schemas.openxmlformats.org/presentationml/2006/main">
  <p:tag name="SHAPE_LOCKS" val="1983"/>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DS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owerPoint Presentation Template" id="{4D312C3B-2E76-47A6-BF92-FF5DA37A5D74}" vid="{3A9565B1-44D8-4A0D-AAE8-F3E1627CC84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Annual Report and Accounts" ma:contentTypeID="0x01010081A672974E6B0743AB34F2C64B34BDB12300A6B27711EFC3DD44A96DBAEF908F26B1" ma:contentTypeVersion="79" ma:contentTypeDescription="" ma:contentTypeScope="" ma:versionID="313348adf10b994d52ab878f4b4a9937">
  <xsd:schema xmlns:xsd="http://www.w3.org/2001/XMLSchema" xmlns:xs="http://www.w3.org/2001/XMLSchema" xmlns:p="http://schemas.microsoft.com/office/2006/metadata/properties" xmlns:ns2="5bea8f77-0667-4557-a028-e23225a2ced3" xmlns:ns3="02901346-528d-4e84-b91b-00d6b3077abe" targetNamespace="http://schemas.microsoft.com/office/2006/metadata/properties" ma:root="true" ma:fieldsID="dd0c61731b0c613d032e3934807756fe" ns2:_="" ns3:_="">
    <xsd:import namespace="5bea8f77-0667-4557-a028-e23225a2ced3"/>
    <xsd:import namespace="02901346-528d-4e84-b91b-00d6b3077abe"/>
    <xsd:element name="properties">
      <xsd:complexType>
        <xsd:sequence>
          <xsd:element name="documentManagement">
            <xsd:complexType>
              <xsd:all>
                <xsd:element ref="ns2:Document_x0020_Keywords"/>
                <xsd:element ref="ns2:Document_x0020_Description" minOccurs="0"/>
                <xsd:element ref="ns2:SharedWithUsers" minOccurs="0"/>
                <xsd:element ref="ns2:SharedWithDetails" minOccurs="0"/>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bea8f77-0667-4557-a028-e23225a2ced3" elementFormDefault="qualified">
    <xsd:import namespace="http://schemas.microsoft.com/office/2006/documentManagement/types"/>
    <xsd:import namespace="http://schemas.microsoft.com/office/infopath/2007/PartnerControls"/>
    <xsd:element name="Document_x0020_Keywords" ma:index="4" ma:displayName="Document Keywords" ma:internalName="Document_x0020_Keywords" ma:readOnly="false">
      <xsd:simpleType>
        <xsd:restriction base="dms:Text">
          <xsd:maxLength value="255"/>
        </xsd:restriction>
      </xsd:simpleType>
    </xsd:element>
    <xsd:element name="Document_x0020_Description" ma:index="5" nillable="true" ma:displayName="Document Description" ma:description="Give a brief summary of the document." ma:internalName="Document_x0020_Description" ma:readOnly="false">
      <xsd:simpleType>
        <xsd:restriction base="dms:Note">
          <xsd:maxLength value="255"/>
        </xsd:restriction>
      </xsd:simpleType>
    </xsd:element>
    <xsd:element name="SharedWithUsers" ma:index="10"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2901346-528d-4e84-b91b-00d6b3077abe" elementFormDefault="qualified">
    <xsd:import namespace="http://schemas.microsoft.com/office/2006/documentManagement/types"/>
    <xsd:import namespace="http://schemas.microsoft.com/office/infopath/2007/PartnerControls"/>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6" ma:displayName="Content Type" ma:readOnly="tru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documentManagement>
    <Document_x0020_Keywords xmlns="5bea8f77-0667-4557-a028-e23225a2ced3">PowerPoint Presentation Template</Document_x0020_Keywords>
    <Document_x0020_Description xmlns="5bea8f77-0667-4557-a028-e23225a2ced3">PowerPoint Presentation Template</Document_x0020_Description>
  </documentManagement>
</p:properties>
</file>

<file path=customXml/itemProps1.xml><?xml version="1.0" encoding="utf-8"?>
<ds:datastoreItem xmlns:ds="http://schemas.openxmlformats.org/officeDocument/2006/customXml" ds:itemID="{207706BC-F22D-4499-84E0-1EBD3BF141A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bea8f77-0667-4557-a028-e23225a2ced3"/>
    <ds:schemaRef ds:uri="02901346-528d-4e84-b91b-00d6b3077ab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E43D1D3-6A10-4E65-88DB-0AB99C1456FD}">
  <ds:schemaRefs>
    <ds:schemaRef ds:uri="http://schemas.microsoft.com/sharepoint/v3/contenttype/forms"/>
  </ds:schemaRefs>
</ds:datastoreItem>
</file>

<file path=customXml/itemProps3.xml><?xml version="1.0" encoding="utf-8"?>
<ds:datastoreItem xmlns:ds="http://schemas.openxmlformats.org/officeDocument/2006/customXml" ds:itemID="{001AA88C-4E44-451B-A614-A6B4AFC783B0}">
  <ds:schemaRefs>
    <ds:schemaRef ds:uri="http://purl.org/dc/terms/"/>
    <ds:schemaRef ds:uri="http://schemas.microsoft.com/office/2006/documentManagement/types"/>
    <ds:schemaRef ds:uri="http://purl.org/dc/elements/1.1/"/>
    <ds:schemaRef ds:uri="http://schemas.microsoft.com/office/2006/metadata/properties"/>
    <ds:schemaRef ds:uri="02901346-528d-4e84-b91b-00d6b3077abe"/>
    <ds:schemaRef ds:uri="http://schemas.microsoft.com/office/infopath/2007/PartnerControls"/>
    <ds:schemaRef ds:uri="http://schemas.openxmlformats.org/package/2006/metadata/core-properties"/>
    <ds:schemaRef ds:uri="5bea8f77-0667-4557-a028-e23225a2ced3"/>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PowerPoint Presentation Template</Template>
  <TotalTime>150</TotalTime>
  <Words>876</Words>
  <Application>Microsoft Office PowerPoint</Application>
  <PresentationFormat>Custom</PresentationFormat>
  <Paragraphs>189</Paragraphs>
  <Slides>20</Slides>
  <Notes>15</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20</vt:i4>
      </vt:variant>
    </vt:vector>
  </HeadingPairs>
  <TitlesOfParts>
    <vt:vector size="31" baseType="lpstr">
      <vt:lpstr>Arial</vt:lpstr>
      <vt:lpstr>Arial Black</vt:lpstr>
      <vt:lpstr>Bradley Hand ITC</vt:lpstr>
      <vt:lpstr>Britannic Bold</vt:lpstr>
      <vt:lpstr>Broadway</vt:lpstr>
      <vt:lpstr>Calibri</vt:lpstr>
      <vt:lpstr>Comic Sans MS</vt:lpstr>
      <vt:lpstr>Harlow Solid Italic</vt:lpstr>
      <vt:lpstr>Kristen ITC</vt:lpstr>
      <vt:lpstr>Rockwell Extra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UK’s leading vet charity …</vt:lpstr>
      <vt:lpstr>PowerPoint Presentation</vt:lpstr>
      <vt:lpstr>PowerPoint Presentation</vt:lpstr>
      <vt:lpstr>PowerPoint Presentation</vt:lpstr>
      <vt:lpstr>PowerPoint Presentation</vt:lpstr>
    </vt:vector>
  </TitlesOfParts>
  <Company>pdsa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Anna Baggott</dc:creator>
  <cp:lastModifiedBy>Jordan Reynolds</cp:lastModifiedBy>
  <cp:revision>25</cp:revision>
  <dcterms:created xsi:type="dcterms:W3CDTF">2018-07-13T15:29:21Z</dcterms:created>
  <dcterms:modified xsi:type="dcterms:W3CDTF">2018-11-02T16:23:07Z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stSaved">
    <vt:lpwstr>0x01d00e8c|0x14bec000</vt:lpwstr>
  </property>
  <property fmtid="{D5CDD505-2E9C-101B-9397-08002B2CF9AE}" pid="3" name="ContentTypeId">
    <vt:lpwstr>0x01010081A672974E6B0743AB34F2C64B34BDB12300A6B27711EFC3DD44A96DBAEF908F26B1</vt:lpwstr>
  </property>
  <property fmtid="{D5CDD505-2E9C-101B-9397-08002B2CF9AE}" pid="4" name="Creation Date">
    <vt:filetime>2015-01-05T00:00:00Z</vt:filetime>
  </property>
</Properties>
</file>